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9" r:id="rId1"/>
  </p:sldMasterIdLst>
  <p:sldIdLst>
    <p:sldId id="256" r:id="rId2"/>
    <p:sldId id="257" r:id="rId3"/>
    <p:sldId id="258" r:id="rId4"/>
    <p:sldId id="259" r:id="rId5"/>
    <p:sldId id="260" r:id="rId6"/>
    <p:sldId id="262" r:id="rId7"/>
    <p:sldId id="261" r:id="rId8"/>
    <p:sldId id="263" r:id="rId9"/>
    <p:sldId id="284" r:id="rId10"/>
    <p:sldId id="310" r:id="rId11"/>
    <p:sldId id="264" r:id="rId12"/>
    <p:sldId id="265" r:id="rId13"/>
    <p:sldId id="266" r:id="rId14"/>
    <p:sldId id="275" r:id="rId15"/>
    <p:sldId id="267" r:id="rId16"/>
    <p:sldId id="268" r:id="rId17"/>
    <p:sldId id="269" r:id="rId18"/>
    <p:sldId id="271" r:id="rId19"/>
    <p:sldId id="270" r:id="rId20"/>
    <p:sldId id="272" r:id="rId21"/>
    <p:sldId id="273" r:id="rId22"/>
    <p:sldId id="274" r:id="rId23"/>
    <p:sldId id="276" r:id="rId24"/>
    <p:sldId id="277" r:id="rId25"/>
    <p:sldId id="278" r:id="rId26"/>
    <p:sldId id="279" r:id="rId27"/>
    <p:sldId id="280" r:id="rId28"/>
    <p:sldId id="281" r:id="rId29"/>
    <p:sldId id="282" r:id="rId30"/>
    <p:sldId id="283" r:id="rId31"/>
    <p:sldId id="285" r:id="rId32"/>
    <p:sldId id="286" r:id="rId33"/>
    <p:sldId id="287" r:id="rId34"/>
    <p:sldId id="288" r:id="rId35"/>
    <p:sldId id="289" r:id="rId36"/>
    <p:sldId id="290" r:id="rId37"/>
    <p:sldId id="291" r:id="rId38"/>
    <p:sldId id="294" r:id="rId39"/>
    <p:sldId id="295" r:id="rId40"/>
    <p:sldId id="292" r:id="rId41"/>
    <p:sldId id="293" r:id="rId42"/>
    <p:sldId id="296" r:id="rId43"/>
    <p:sldId id="297" r:id="rId44"/>
    <p:sldId id="298" r:id="rId45"/>
    <p:sldId id="299" r:id="rId46"/>
    <p:sldId id="300" r:id="rId47"/>
    <p:sldId id="301" r:id="rId48"/>
    <p:sldId id="302" r:id="rId49"/>
    <p:sldId id="303" r:id="rId50"/>
    <p:sldId id="304" r:id="rId51"/>
    <p:sldId id="305" r:id="rId52"/>
    <p:sldId id="311" r:id="rId53"/>
    <p:sldId id="312" r:id="rId54"/>
    <p:sldId id="313" r:id="rId55"/>
    <p:sldId id="314" r:id="rId56"/>
    <p:sldId id="315" r:id="rId57"/>
    <p:sldId id="308" r:id="rId58"/>
    <p:sldId id="306" r:id="rId59"/>
    <p:sldId id="307" r:id="rId60"/>
    <p:sldId id="309" r:id="rId61"/>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5" autoAdjust="0"/>
    <p:restoredTop sz="94162" autoAdjust="0"/>
  </p:normalViewPr>
  <p:slideViewPr>
    <p:cSldViewPr snapToGrid="0">
      <p:cViewPr varScale="1">
        <p:scale>
          <a:sx n="69" d="100"/>
          <a:sy n="69" d="100"/>
        </p:scale>
        <p:origin x="-114"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F2AB137-DECC-4434-A024-93A90B34EBFD}" type="datetimeFigureOut">
              <a:rPr lang="vi-VN" smtClean="0"/>
              <a:t>19/05/2015</a:t>
            </a:fld>
            <a:endParaRPr lang="vi-VN"/>
          </a:p>
        </p:txBody>
      </p:sp>
      <p:sp>
        <p:nvSpPr>
          <p:cNvPr id="5" name="Footer Placeholder 4"/>
          <p:cNvSpPr>
            <a:spLocks noGrp="1"/>
          </p:cNvSpPr>
          <p:nvPr>
            <p:ph type="ftr" sz="quarter" idx="11"/>
          </p:nvPr>
        </p:nvSpPr>
        <p:spPr>
          <a:xfrm>
            <a:off x="5332412" y="5883275"/>
            <a:ext cx="4324044" cy="365125"/>
          </a:xfrm>
        </p:spPr>
        <p:txBody>
          <a:bodyPr/>
          <a:lstStyle/>
          <a:p>
            <a:endParaRPr lang="vi-VN"/>
          </a:p>
        </p:txBody>
      </p:sp>
      <p:sp>
        <p:nvSpPr>
          <p:cNvPr id="6" name="Slide Number Placeholder 5"/>
          <p:cNvSpPr>
            <a:spLocks noGrp="1"/>
          </p:cNvSpPr>
          <p:nvPr>
            <p:ph type="sldNum" sz="quarter" idx="12"/>
          </p:nvPr>
        </p:nvSpPr>
        <p:spPr/>
        <p:txBody>
          <a:bodyPr/>
          <a:lstStyle/>
          <a:p>
            <a:fld id="{C4490B36-BFB8-4600-BB46-1ECD44F7F74F}" type="slidenum">
              <a:rPr lang="vi-VN" smtClean="0"/>
              <a:t>‹#›</a:t>
            </a:fld>
            <a:endParaRPr lang="vi-VN"/>
          </a:p>
        </p:txBody>
      </p:sp>
    </p:spTree>
    <p:extLst>
      <p:ext uri="{BB962C8B-B14F-4D97-AF65-F5344CB8AC3E}">
        <p14:creationId xmlns:p14="http://schemas.microsoft.com/office/powerpoint/2010/main" val="1800039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2AB137-DECC-4434-A024-93A90B34EBFD}" type="datetimeFigureOut">
              <a:rPr lang="vi-VN" smtClean="0"/>
              <a:t>19/05/2015</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C4490B36-BFB8-4600-BB46-1ECD44F7F74F}" type="slidenum">
              <a:rPr lang="vi-VN" smtClean="0"/>
              <a:t>‹#›</a:t>
            </a:fld>
            <a:endParaRPr lang="vi-VN"/>
          </a:p>
        </p:txBody>
      </p:sp>
    </p:spTree>
    <p:extLst>
      <p:ext uri="{BB962C8B-B14F-4D97-AF65-F5344CB8AC3E}">
        <p14:creationId xmlns:p14="http://schemas.microsoft.com/office/powerpoint/2010/main" val="1751239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2AB137-DECC-4434-A024-93A90B34EBFD}" type="datetimeFigureOut">
              <a:rPr lang="vi-VN" smtClean="0"/>
              <a:t>19/05/2015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C4490B36-BFB8-4600-BB46-1ECD44F7F74F}" type="slidenum">
              <a:rPr lang="vi-VN" smtClean="0"/>
              <a:t>‹#›</a:t>
            </a:fld>
            <a:endParaRPr lang="vi-VN"/>
          </a:p>
        </p:txBody>
      </p:sp>
    </p:spTree>
    <p:extLst>
      <p:ext uri="{BB962C8B-B14F-4D97-AF65-F5344CB8AC3E}">
        <p14:creationId xmlns:p14="http://schemas.microsoft.com/office/powerpoint/2010/main" val="27726105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2AB137-DECC-4434-A024-93A90B34EBFD}" type="datetimeFigureOut">
              <a:rPr lang="vi-VN" smtClean="0"/>
              <a:t>19/05/2015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C4490B36-BFB8-4600-BB46-1ECD44F7F74F}" type="slidenum">
              <a:rPr lang="vi-VN" smtClean="0"/>
              <a:t>‹#›</a:t>
            </a:fld>
            <a:endParaRPr lang="vi-VN"/>
          </a:p>
        </p:txBody>
      </p:sp>
    </p:spTree>
    <p:extLst>
      <p:ext uri="{BB962C8B-B14F-4D97-AF65-F5344CB8AC3E}">
        <p14:creationId xmlns:p14="http://schemas.microsoft.com/office/powerpoint/2010/main" val="40585514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2AB137-DECC-4434-A024-93A90B34EBFD}" type="datetimeFigureOut">
              <a:rPr lang="vi-VN" smtClean="0"/>
              <a:t>19/05/2015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C4490B36-BFB8-4600-BB46-1ECD44F7F74F}" type="slidenum">
              <a:rPr lang="vi-VN" smtClean="0"/>
              <a:t>‹#›</a:t>
            </a:fld>
            <a:endParaRPr lang="vi-VN"/>
          </a:p>
        </p:txBody>
      </p:sp>
    </p:spTree>
    <p:extLst>
      <p:ext uri="{BB962C8B-B14F-4D97-AF65-F5344CB8AC3E}">
        <p14:creationId xmlns:p14="http://schemas.microsoft.com/office/powerpoint/2010/main" val="40787199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2AB137-DECC-4434-A024-93A90B34EBFD}" type="datetimeFigureOut">
              <a:rPr lang="vi-VN" smtClean="0"/>
              <a:t>19/05/2015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C4490B36-BFB8-4600-BB46-1ECD44F7F74F}" type="slidenum">
              <a:rPr lang="vi-VN" smtClean="0"/>
              <a:t>‹#›</a:t>
            </a:fld>
            <a:endParaRPr lang="vi-VN"/>
          </a:p>
        </p:txBody>
      </p:sp>
    </p:spTree>
    <p:extLst>
      <p:ext uri="{BB962C8B-B14F-4D97-AF65-F5344CB8AC3E}">
        <p14:creationId xmlns:p14="http://schemas.microsoft.com/office/powerpoint/2010/main" val="2652005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2AB137-DECC-4434-A024-93A90B34EBFD}" type="datetimeFigureOut">
              <a:rPr lang="vi-VN" smtClean="0"/>
              <a:t>19/05/2015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C4490B36-BFB8-4600-BB46-1ECD44F7F74F}" type="slidenum">
              <a:rPr lang="vi-VN" smtClean="0"/>
              <a:t>‹#›</a:t>
            </a:fld>
            <a:endParaRPr lang="vi-VN"/>
          </a:p>
        </p:txBody>
      </p:sp>
    </p:spTree>
    <p:extLst>
      <p:ext uri="{BB962C8B-B14F-4D97-AF65-F5344CB8AC3E}">
        <p14:creationId xmlns:p14="http://schemas.microsoft.com/office/powerpoint/2010/main" val="1715929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F2AB137-DECC-4434-A024-93A90B34EBFD}" type="datetimeFigureOut">
              <a:rPr lang="vi-VN" smtClean="0"/>
              <a:t>19/05/2015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C4490B36-BFB8-4600-BB46-1ECD44F7F74F}" type="slidenum">
              <a:rPr lang="vi-VN" smtClean="0"/>
              <a:t>‹#›</a:t>
            </a:fld>
            <a:endParaRPr lang="vi-VN"/>
          </a:p>
        </p:txBody>
      </p:sp>
    </p:spTree>
    <p:extLst>
      <p:ext uri="{BB962C8B-B14F-4D97-AF65-F5344CB8AC3E}">
        <p14:creationId xmlns:p14="http://schemas.microsoft.com/office/powerpoint/2010/main" val="14132670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F2AB137-DECC-4434-A024-93A90B34EBFD}" type="datetimeFigureOut">
              <a:rPr lang="vi-VN" smtClean="0"/>
              <a:t>19/05/2015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C4490B36-BFB8-4600-BB46-1ECD44F7F74F}" type="slidenum">
              <a:rPr lang="vi-VN" smtClean="0"/>
              <a:t>‹#›</a:t>
            </a:fld>
            <a:endParaRPr lang="vi-VN"/>
          </a:p>
        </p:txBody>
      </p:sp>
    </p:spTree>
    <p:extLst>
      <p:ext uri="{BB962C8B-B14F-4D97-AF65-F5344CB8AC3E}">
        <p14:creationId xmlns:p14="http://schemas.microsoft.com/office/powerpoint/2010/main" val="4105246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F2AB137-DECC-4434-A024-93A90B34EBFD}" type="datetimeFigureOut">
              <a:rPr lang="vi-VN" smtClean="0"/>
              <a:t>19/05/2015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a:xfrm>
            <a:off x="10951856" y="5867131"/>
            <a:ext cx="551167" cy="365125"/>
          </a:xfrm>
        </p:spPr>
        <p:txBody>
          <a:bodyPr/>
          <a:lstStyle/>
          <a:p>
            <a:fld id="{C4490B36-BFB8-4600-BB46-1ECD44F7F74F}" type="slidenum">
              <a:rPr lang="vi-VN" smtClean="0"/>
              <a:t>‹#›</a:t>
            </a:fld>
            <a:endParaRPr lang="vi-VN"/>
          </a:p>
        </p:txBody>
      </p:sp>
    </p:spTree>
    <p:extLst>
      <p:ext uri="{BB962C8B-B14F-4D97-AF65-F5344CB8AC3E}">
        <p14:creationId xmlns:p14="http://schemas.microsoft.com/office/powerpoint/2010/main" val="528151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2AB137-DECC-4434-A024-93A90B34EBFD}" type="datetimeFigureOut">
              <a:rPr lang="vi-VN" smtClean="0"/>
              <a:t>19/05/2015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C4490B36-BFB8-4600-BB46-1ECD44F7F74F}" type="slidenum">
              <a:rPr lang="vi-VN" smtClean="0"/>
              <a:t>‹#›</a:t>
            </a:fld>
            <a:endParaRPr lang="vi-VN"/>
          </a:p>
        </p:txBody>
      </p:sp>
    </p:spTree>
    <p:extLst>
      <p:ext uri="{BB962C8B-B14F-4D97-AF65-F5344CB8AC3E}">
        <p14:creationId xmlns:p14="http://schemas.microsoft.com/office/powerpoint/2010/main" val="3598093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F2AB137-DECC-4434-A024-93A90B34EBFD}" type="datetimeFigureOut">
              <a:rPr lang="vi-VN" smtClean="0"/>
              <a:t>19/05/2015</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C4490B36-BFB8-4600-BB46-1ECD44F7F74F}" type="slidenum">
              <a:rPr lang="vi-VN" smtClean="0"/>
              <a:t>‹#›</a:t>
            </a:fld>
            <a:endParaRPr lang="vi-VN"/>
          </a:p>
        </p:txBody>
      </p:sp>
    </p:spTree>
    <p:extLst>
      <p:ext uri="{BB962C8B-B14F-4D97-AF65-F5344CB8AC3E}">
        <p14:creationId xmlns:p14="http://schemas.microsoft.com/office/powerpoint/2010/main" val="2843502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F2AB137-DECC-4434-A024-93A90B34EBFD}" type="datetimeFigureOut">
              <a:rPr lang="vi-VN" smtClean="0"/>
              <a:t>19/05/2015</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C4490B36-BFB8-4600-BB46-1ECD44F7F74F}" type="slidenum">
              <a:rPr lang="vi-VN" smtClean="0"/>
              <a:t>‹#›</a:t>
            </a:fld>
            <a:endParaRPr lang="vi-VN"/>
          </a:p>
        </p:txBody>
      </p:sp>
    </p:spTree>
    <p:extLst>
      <p:ext uri="{BB962C8B-B14F-4D97-AF65-F5344CB8AC3E}">
        <p14:creationId xmlns:p14="http://schemas.microsoft.com/office/powerpoint/2010/main" val="613226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F2AB137-DECC-4434-A024-93A90B34EBFD}" type="datetimeFigureOut">
              <a:rPr lang="vi-VN" smtClean="0"/>
              <a:t>19/05/2015</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C4490B36-BFB8-4600-BB46-1ECD44F7F74F}" type="slidenum">
              <a:rPr lang="vi-VN" smtClean="0"/>
              <a:t>‹#›</a:t>
            </a:fld>
            <a:endParaRPr lang="vi-VN"/>
          </a:p>
        </p:txBody>
      </p:sp>
    </p:spTree>
    <p:extLst>
      <p:ext uri="{BB962C8B-B14F-4D97-AF65-F5344CB8AC3E}">
        <p14:creationId xmlns:p14="http://schemas.microsoft.com/office/powerpoint/2010/main" val="1520034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2AB137-DECC-4434-A024-93A90B34EBFD}" type="datetimeFigureOut">
              <a:rPr lang="vi-VN" smtClean="0"/>
              <a:t>19/05/2015</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C4490B36-BFB8-4600-BB46-1ECD44F7F74F}" type="slidenum">
              <a:rPr lang="vi-VN" smtClean="0"/>
              <a:t>‹#›</a:t>
            </a:fld>
            <a:endParaRPr lang="vi-VN"/>
          </a:p>
        </p:txBody>
      </p:sp>
    </p:spTree>
    <p:extLst>
      <p:ext uri="{BB962C8B-B14F-4D97-AF65-F5344CB8AC3E}">
        <p14:creationId xmlns:p14="http://schemas.microsoft.com/office/powerpoint/2010/main" val="1328046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2AB137-DECC-4434-A024-93A90B34EBFD}" type="datetimeFigureOut">
              <a:rPr lang="vi-VN" smtClean="0"/>
              <a:t>19/05/2015</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C4490B36-BFB8-4600-BB46-1ECD44F7F74F}" type="slidenum">
              <a:rPr lang="vi-VN" smtClean="0"/>
              <a:t>‹#›</a:t>
            </a:fld>
            <a:endParaRPr lang="vi-VN"/>
          </a:p>
        </p:txBody>
      </p:sp>
    </p:spTree>
    <p:extLst>
      <p:ext uri="{BB962C8B-B14F-4D97-AF65-F5344CB8AC3E}">
        <p14:creationId xmlns:p14="http://schemas.microsoft.com/office/powerpoint/2010/main" val="290793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2AB137-DECC-4434-A024-93A90B34EBFD}" type="datetimeFigureOut">
              <a:rPr lang="vi-VN" smtClean="0"/>
              <a:t>19/05/2015</a:t>
            </a:fld>
            <a:endParaRPr lang="vi-V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4490B36-BFB8-4600-BB46-1ECD44F7F74F}" type="slidenum">
              <a:rPr lang="vi-VN" smtClean="0"/>
              <a:t>‹#›</a:t>
            </a:fld>
            <a:endParaRPr lang="vi-VN"/>
          </a:p>
        </p:txBody>
      </p:sp>
    </p:spTree>
    <p:extLst>
      <p:ext uri="{BB962C8B-B14F-4D97-AF65-F5344CB8AC3E}">
        <p14:creationId xmlns:p14="http://schemas.microsoft.com/office/powerpoint/2010/main" val="1561298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F2AB137-DECC-4434-A024-93A90B34EBFD}" type="datetimeFigureOut">
              <a:rPr lang="vi-VN" smtClean="0"/>
              <a:t>19/05/2015</a:t>
            </a:fld>
            <a:endParaRPr lang="vi-V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vi-V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4490B36-BFB8-4600-BB46-1ECD44F7F74F}" type="slidenum">
              <a:rPr lang="vi-VN" smtClean="0"/>
              <a:t>‹#›</a:t>
            </a:fld>
            <a:endParaRPr lang="vi-VN"/>
          </a:p>
        </p:txBody>
      </p:sp>
    </p:spTree>
    <p:extLst>
      <p:ext uri="{BB962C8B-B14F-4D97-AF65-F5344CB8AC3E}">
        <p14:creationId xmlns:p14="http://schemas.microsoft.com/office/powerpoint/2010/main" val="354267026"/>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0114" y="358254"/>
            <a:ext cx="9292771" cy="2262781"/>
          </a:xfrm>
        </p:spPr>
        <p:txBody>
          <a:bodyPr>
            <a:normAutofit fontScale="90000"/>
          </a:bodyPr>
          <a:lstStyle/>
          <a:p>
            <a:pPr algn="ctr"/>
            <a:r>
              <a:rPr lang="en-US" b="1" dirty="0" err="1" smtClean="0">
                <a:solidFill>
                  <a:srgbClr val="002060"/>
                </a:solidFill>
                <a:effectLst>
                  <a:outerShdw blurRad="38100" dist="38100" dir="2700000" algn="tl">
                    <a:srgbClr val="000000">
                      <a:alpha val="43137"/>
                    </a:srgbClr>
                  </a:outerShdw>
                </a:effectLst>
              </a:rPr>
              <a:t>Báo</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cáo</a:t>
            </a:r>
            <a:r>
              <a:rPr lang="en-US" b="1" dirty="0" smtClean="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b</a:t>
            </a:r>
            <a:r>
              <a:rPr lang="en-US" b="1" dirty="0" err="1" smtClean="0">
                <a:solidFill>
                  <a:srgbClr val="002060"/>
                </a:solidFill>
                <a:effectLst>
                  <a:outerShdw blurRad="38100" dist="38100" dir="2700000" algn="tl">
                    <a:srgbClr val="000000">
                      <a:alpha val="43137"/>
                    </a:srgbClr>
                  </a:outerShdw>
                </a:effectLst>
              </a:rPr>
              <a:t>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tập</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lớn</a:t>
            </a:r>
            <a:r>
              <a:rPr lang="en-US" b="1" dirty="0" smtClean="0">
                <a:solidFill>
                  <a:srgbClr val="002060"/>
                </a:solidFill>
                <a:effectLst>
                  <a:outerShdw blurRad="38100" dist="38100" dir="2700000" algn="tl">
                    <a:srgbClr val="000000">
                      <a:alpha val="43137"/>
                    </a:srgbClr>
                  </a:outerShdw>
                </a:effectLst>
              </a:rPr>
              <a:t/>
            </a:r>
            <a:br>
              <a:rPr lang="en-US" b="1" dirty="0" smtClean="0">
                <a:solidFill>
                  <a:srgbClr val="002060"/>
                </a:solidFill>
                <a:effectLst>
                  <a:outerShdw blurRad="38100" dist="38100" dir="2700000" algn="tl">
                    <a:srgbClr val="000000">
                      <a:alpha val="43137"/>
                    </a:srgbClr>
                  </a:outerShdw>
                </a:effectLst>
              </a:rPr>
            </a:br>
            <a:r>
              <a:rPr lang="en-US" b="1" dirty="0" err="1" smtClean="0">
                <a:solidFill>
                  <a:srgbClr val="002060"/>
                </a:solidFill>
                <a:effectLst>
                  <a:outerShdw blurRad="38100" dist="38100" dir="2700000" algn="tl">
                    <a:srgbClr val="000000">
                      <a:alpha val="43137"/>
                    </a:srgbClr>
                  </a:outerShdw>
                </a:effectLst>
              </a:rPr>
              <a:t>Môn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Lập</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trình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hướng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đối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tượng</a:t>
            </a:r>
            <a:endParaRPr lang="vi-VN" b="1" dirty="0">
              <a:solidFill>
                <a:srgbClr val="00206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7799469" y="3508140"/>
            <a:ext cx="3825235" cy="2838069"/>
          </a:xfrm>
        </p:spPr>
        <p:txBody>
          <a:bodyPr>
            <a:normAutofit fontScale="92500" lnSpcReduction="10000"/>
          </a:bodyPr>
          <a:lstStyle/>
          <a:p>
            <a:pPr algn="l"/>
            <a:r>
              <a:rPr lang="en-US" b="1" dirty="0" err="1" smtClean="0">
                <a:solidFill>
                  <a:srgbClr val="002060"/>
                </a:solidFill>
                <a:effectLst>
                  <a:outerShdw blurRad="38100" dist="38100" dir="2700000" algn="tl">
                    <a:srgbClr val="000000">
                      <a:alpha val="43137"/>
                    </a:srgbClr>
                  </a:outerShdw>
                </a:effectLst>
              </a:rPr>
              <a:t>Nhóm</a:t>
            </a:r>
            <a:r>
              <a:rPr lang="en-US" b="1" dirty="0" smtClean="0">
                <a:solidFill>
                  <a:srgbClr val="002060"/>
                </a:solidFill>
                <a:effectLst>
                  <a:outerShdw blurRad="38100" dist="38100" dir="2700000" algn="tl">
                    <a:srgbClr val="000000">
                      <a:alpha val="43137"/>
                    </a:srgbClr>
                  </a:outerShdw>
                </a:effectLst>
              </a:rPr>
              <a:t> 1:</a:t>
            </a:r>
          </a:p>
          <a:p>
            <a:pPr marL="342900" indent="-342900" algn="l">
              <a:buClr>
                <a:srgbClr val="002060"/>
              </a:buClr>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Nguyễn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Việt</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Hưng</a:t>
            </a:r>
            <a:endParaRPr lang="en-US" b="1" dirty="0">
              <a:solidFill>
                <a:srgbClr val="002060"/>
              </a:solidFill>
              <a:effectLst>
                <a:outerShdw blurRad="38100" dist="38100" dir="2700000" algn="tl">
                  <a:srgbClr val="000000">
                    <a:alpha val="43137"/>
                  </a:srgbClr>
                </a:outerShdw>
              </a:effectLst>
            </a:endParaRPr>
          </a:p>
          <a:p>
            <a:pPr marL="342900" indent="-342900" algn="l">
              <a:buClr>
                <a:srgbClr val="002060"/>
              </a:buClr>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Đỗ</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Huy</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Hùng</a:t>
            </a:r>
            <a:endParaRPr lang="en-US" b="1" dirty="0" smtClean="0">
              <a:solidFill>
                <a:srgbClr val="002060"/>
              </a:solidFill>
              <a:effectLst>
                <a:outerShdw blurRad="38100" dist="38100" dir="2700000" algn="tl">
                  <a:srgbClr val="000000">
                    <a:alpha val="43137"/>
                  </a:srgbClr>
                </a:outerShdw>
              </a:effectLst>
            </a:endParaRPr>
          </a:p>
          <a:p>
            <a:pPr marL="342900" indent="-342900" algn="l">
              <a:buClr>
                <a:srgbClr val="002060"/>
              </a:buClr>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Đỗ</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Mạnh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Duy</a:t>
            </a:r>
            <a:endParaRPr lang="en-US" b="1" dirty="0">
              <a:solidFill>
                <a:srgbClr val="002060"/>
              </a:solidFill>
              <a:effectLst>
                <a:outerShdw blurRad="38100" dist="38100" dir="2700000" algn="tl">
                  <a:srgbClr val="000000">
                    <a:alpha val="43137"/>
                  </a:srgbClr>
                </a:outerShdw>
              </a:effectLst>
            </a:endParaRPr>
          </a:p>
          <a:p>
            <a:pPr marL="342900" indent="-342900" algn="l">
              <a:buClr>
                <a:srgbClr val="002060"/>
              </a:buClr>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Trịnh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Doãn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Mạnh</a:t>
            </a:r>
            <a:endParaRPr lang="en-US" b="1" dirty="0">
              <a:solidFill>
                <a:srgbClr val="002060"/>
              </a:solidFill>
              <a:effectLst>
                <a:outerShdw blurRad="38100" dist="38100" dir="2700000" algn="tl">
                  <a:srgbClr val="000000">
                    <a:alpha val="43137"/>
                  </a:srgbClr>
                </a:outerShdw>
              </a:effectLst>
            </a:endParaRPr>
          </a:p>
          <a:p>
            <a:pPr marL="342900" indent="-342900" algn="l">
              <a:buClr>
                <a:srgbClr val="002060"/>
              </a:buClr>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Nguyễn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Thành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Đạt</a:t>
            </a:r>
            <a:endParaRPr lang="en-US" b="1" dirty="0">
              <a:solidFill>
                <a:srgbClr val="002060"/>
              </a:solidFill>
              <a:effectLst>
                <a:outerShdw blurRad="38100" dist="38100" dir="2700000" algn="tl">
                  <a:srgbClr val="000000">
                    <a:alpha val="43137"/>
                  </a:srgbClr>
                </a:outerShdw>
              </a:effectLst>
            </a:endParaRPr>
          </a:p>
          <a:p>
            <a:pPr marL="342900" indent="-342900" algn="l">
              <a:buClr>
                <a:srgbClr val="002060"/>
              </a:buClr>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Lương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Văn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Dũng</a:t>
            </a:r>
            <a:endParaRPr lang="vi-VN" b="1" dirty="0">
              <a:solidFill>
                <a:srgbClr val="002060"/>
              </a:solidFill>
              <a:effectLst>
                <a:outerShdw blurRad="38100" dist="38100" dir="2700000" algn="tl">
                  <a:srgbClr val="000000">
                    <a:alpha val="43137"/>
                  </a:srgbClr>
                </a:outerShdw>
              </a:effectLst>
            </a:endParaRPr>
          </a:p>
        </p:txBody>
      </p:sp>
      <p:sp>
        <p:nvSpPr>
          <p:cNvPr id="4" name="Subtitle 2"/>
          <p:cNvSpPr txBox="1">
            <a:spLocks/>
          </p:cNvSpPr>
          <p:nvPr/>
        </p:nvSpPr>
        <p:spPr>
          <a:xfrm>
            <a:off x="3038675" y="3508139"/>
            <a:ext cx="3825235" cy="283806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b="1" dirty="0" err="1" smtClean="0">
                <a:solidFill>
                  <a:srgbClr val="002060"/>
                </a:solidFill>
                <a:effectLst>
                  <a:outerShdw blurRad="38100" dist="38100" dir="2700000" algn="tl">
                    <a:srgbClr val="000000">
                      <a:alpha val="43137"/>
                    </a:srgbClr>
                  </a:outerShdw>
                </a:effectLst>
              </a:rPr>
              <a:t>Giảng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viên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bộ</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môn</a:t>
            </a:r>
            <a:r>
              <a:rPr lang="en-US" b="1" dirty="0" smtClean="0">
                <a:solidFill>
                  <a:srgbClr val="002060"/>
                </a:solidFill>
                <a:effectLst>
                  <a:outerShdw blurRad="38100" dist="38100" dir="2700000" algn="tl">
                    <a:srgbClr val="000000">
                      <a:alpha val="43137"/>
                    </a:srgbClr>
                  </a:outerShdw>
                </a:effectLst>
              </a:rPr>
              <a:t>:</a:t>
            </a:r>
          </a:p>
          <a:p>
            <a:r>
              <a:rPr lang="en-US" b="1" dirty="0" smtClean="0">
                <a:solidFill>
                  <a:srgbClr val="002060"/>
                </a:solidFill>
                <a:effectLst>
                  <a:outerShdw blurRad="38100" dist="38100" dir="2700000" algn="tl">
                    <a:srgbClr val="000000">
                      <a:alpha val="43137"/>
                    </a:srgbClr>
                  </a:outerShdw>
                </a:effectLst>
              </a:rPr>
              <a:t>LÊ BÁ CƯỜNG</a:t>
            </a:r>
            <a:endParaRPr lang="vi-VN" b="1" dirty="0">
              <a:solidFill>
                <a:srgbClr val="002060"/>
              </a:solidFill>
              <a:effectLst>
                <a:outerShdw blurRad="38100" dist="38100" dir="2700000" algn="tl">
                  <a:srgbClr val="000000">
                    <a:alpha val="43137"/>
                  </a:srgbClr>
                </a:outerShdw>
              </a:effectLst>
            </a:endParaRPr>
          </a:p>
        </p:txBody>
      </p:sp>
      <p:sp>
        <p:nvSpPr>
          <p:cNvPr id="5" name="Title 1"/>
          <p:cNvSpPr txBox="1">
            <a:spLocks/>
          </p:cNvSpPr>
          <p:nvPr/>
        </p:nvSpPr>
        <p:spPr>
          <a:xfrm>
            <a:off x="1828799" y="358254"/>
            <a:ext cx="8915399" cy="2262781"/>
          </a:xfrm>
          <a:prstGeom prst="rect">
            <a:avLst/>
          </a:prstGeom>
        </p:spPr>
        <p:txBody>
          <a:bodyPr vert="horz" lIns="91440" tIns="45720" rIns="91440" bIns="45720" rtlCol="0" anchor="b">
            <a:normAutofit fontScale="82500" lnSpcReduction="10000"/>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i="1" dirty="0" err="1" smtClean="0">
                <a:solidFill>
                  <a:srgbClr val="002060"/>
                </a:solidFill>
                <a:effectLst>
                  <a:outerShdw blurRad="38100" dist="38100" dir="2700000" algn="tl">
                    <a:srgbClr val="000000">
                      <a:alpha val="43137"/>
                    </a:srgbClr>
                  </a:outerShdw>
                </a:effectLst>
              </a:rPr>
              <a:t>Đề</a:t>
            </a:r>
            <a:r>
              <a:rPr lang="en-US" b="1" i="1" dirty="0" smtClean="0">
                <a:solidFill>
                  <a:srgbClr val="002060"/>
                </a:solidFill>
                <a:effectLst>
                  <a:outerShdw blurRad="38100" dist="38100" dir="2700000" algn="tl">
                    <a:srgbClr val="000000">
                      <a:alpha val="43137"/>
                    </a:srgbClr>
                  </a:outerShdw>
                </a:effectLst>
              </a:rPr>
              <a:t> </a:t>
            </a:r>
            <a:r>
              <a:rPr lang="en-US" b="1" i="1" dirty="0" err="1" smtClean="0">
                <a:solidFill>
                  <a:srgbClr val="002060"/>
                </a:solidFill>
                <a:effectLst>
                  <a:outerShdw blurRad="38100" dist="38100" dir="2700000" algn="tl">
                    <a:srgbClr val="000000">
                      <a:alpha val="43137"/>
                    </a:srgbClr>
                  </a:outerShdw>
                </a:effectLst>
              </a:rPr>
              <a:t>tài</a:t>
            </a:r>
            <a:r>
              <a:rPr lang="en-US" b="1" i="1" dirty="0" smtClean="0">
                <a:solidFill>
                  <a:srgbClr val="002060"/>
                </a:solidFill>
                <a:effectLst>
                  <a:outerShdw blurRad="38100" dist="38100" dir="2700000" algn="tl">
                    <a:srgbClr val="000000">
                      <a:alpha val="43137"/>
                    </a:srgbClr>
                  </a:outerShdw>
                </a:effectLst>
              </a:rPr>
              <a:t>:</a:t>
            </a:r>
          </a:p>
          <a:p>
            <a:pPr algn="ctr"/>
            <a:r>
              <a:rPr lang="en-US" b="1" i="1" dirty="0" err="1" smtClean="0">
                <a:solidFill>
                  <a:srgbClr val="002060"/>
                </a:solidFill>
                <a:effectLst>
                  <a:outerShdw blurRad="38100" dist="38100" dir="2700000" algn="tl">
                    <a:srgbClr val="000000">
                      <a:alpha val="43137"/>
                    </a:srgbClr>
                  </a:outerShdw>
                </a:effectLst>
              </a:rPr>
              <a:t>Xây</a:t>
            </a:r>
            <a:r>
              <a:rPr lang="en-US" b="1" i="1" dirty="0" smtClean="0">
                <a:solidFill>
                  <a:srgbClr val="002060"/>
                </a:solidFill>
                <a:effectLst>
                  <a:outerShdw blurRad="38100" dist="38100" dir="2700000" algn="tl">
                    <a:srgbClr val="000000">
                      <a:alpha val="43137"/>
                    </a:srgbClr>
                  </a:outerShdw>
                </a:effectLst>
              </a:rPr>
              <a:t> </a:t>
            </a:r>
            <a:r>
              <a:rPr lang="en-US" b="1" i="1" dirty="0" err="1" smtClean="0">
                <a:solidFill>
                  <a:srgbClr val="002060"/>
                </a:solidFill>
                <a:effectLst>
                  <a:outerShdw blurRad="38100" dist="38100" dir="2700000" algn="tl">
                    <a:srgbClr val="000000">
                      <a:alpha val="43137"/>
                    </a:srgbClr>
                  </a:outerShdw>
                </a:effectLst>
              </a:rPr>
              <a:t>dựng</a:t>
            </a:r>
            <a:r>
              <a:rPr lang="en-US" b="1" i="1" dirty="0" smtClean="0">
                <a:solidFill>
                  <a:srgbClr val="002060"/>
                </a:solidFill>
                <a:effectLst>
                  <a:outerShdw blurRad="38100" dist="38100" dir="2700000" algn="tl">
                    <a:srgbClr val="000000">
                      <a:alpha val="43137"/>
                    </a:srgbClr>
                  </a:outerShdw>
                </a:effectLst>
              </a:rPr>
              <a:t> </a:t>
            </a:r>
            <a:r>
              <a:rPr lang="en-US" b="1" i="1" dirty="0" err="1" smtClean="0">
                <a:solidFill>
                  <a:srgbClr val="002060"/>
                </a:solidFill>
                <a:effectLst>
                  <a:outerShdw blurRad="38100" dist="38100" dir="2700000" algn="tl">
                    <a:srgbClr val="000000">
                      <a:alpha val="43137"/>
                    </a:srgbClr>
                  </a:outerShdw>
                </a:effectLst>
              </a:rPr>
              <a:t>ứng</a:t>
            </a:r>
            <a:r>
              <a:rPr lang="en-US" b="1" i="1" dirty="0" smtClean="0">
                <a:solidFill>
                  <a:srgbClr val="002060"/>
                </a:solidFill>
                <a:effectLst>
                  <a:outerShdw blurRad="38100" dist="38100" dir="2700000" algn="tl">
                    <a:srgbClr val="000000">
                      <a:alpha val="43137"/>
                    </a:srgbClr>
                  </a:outerShdw>
                </a:effectLst>
              </a:rPr>
              <a:t> </a:t>
            </a:r>
            <a:r>
              <a:rPr lang="en-US" b="1" i="1" dirty="0" err="1" smtClean="0">
                <a:solidFill>
                  <a:srgbClr val="002060"/>
                </a:solidFill>
                <a:effectLst>
                  <a:outerShdw blurRad="38100" dist="38100" dir="2700000" algn="tl">
                    <a:srgbClr val="000000">
                      <a:alpha val="43137"/>
                    </a:srgbClr>
                  </a:outerShdw>
                </a:effectLst>
              </a:rPr>
              <a:t>dụng</a:t>
            </a:r>
            <a:r>
              <a:rPr lang="en-US" b="1" i="1" dirty="0" smtClean="0">
                <a:solidFill>
                  <a:srgbClr val="002060"/>
                </a:solidFill>
                <a:effectLst>
                  <a:outerShdw blurRad="38100" dist="38100" dir="2700000" algn="tl">
                    <a:srgbClr val="000000">
                      <a:alpha val="43137"/>
                    </a:srgbClr>
                  </a:outerShdw>
                </a:effectLst>
              </a:rPr>
              <a:t> </a:t>
            </a:r>
            <a:r>
              <a:rPr lang="en-US" b="1" i="1" dirty="0" err="1" smtClean="0">
                <a:solidFill>
                  <a:srgbClr val="002060"/>
                </a:solidFill>
                <a:effectLst>
                  <a:outerShdw blurRad="38100" dist="38100" dir="2700000" algn="tl">
                    <a:srgbClr val="000000">
                      <a:alpha val="43137"/>
                    </a:srgbClr>
                  </a:outerShdw>
                </a:effectLst>
              </a:rPr>
              <a:t>thi</a:t>
            </a:r>
            <a:r>
              <a:rPr lang="en-US" b="1" i="1" dirty="0" smtClean="0">
                <a:solidFill>
                  <a:srgbClr val="002060"/>
                </a:solidFill>
                <a:effectLst>
                  <a:outerShdw blurRad="38100" dist="38100" dir="2700000" algn="tl">
                    <a:srgbClr val="000000">
                      <a:alpha val="43137"/>
                    </a:srgbClr>
                  </a:outerShdw>
                </a:effectLst>
              </a:rPr>
              <a:t> </a:t>
            </a:r>
            <a:r>
              <a:rPr lang="en-US" b="1" i="1" dirty="0" err="1" smtClean="0">
                <a:solidFill>
                  <a:srgbClr val="002060"/>
                </a:solidFill>
                <a:effectLst>
                  <a:outerShdw blurRad="38100" dist="38100" dir="2700000" algn="tl">
                    <a:srgbClr val="000000">
                      <a:alpha val="43137"/>
                    </a:srgbClr>
                  </a:outerShdw>
                </a:effectLst>
              </a:rPr>
              <a:t>trắc</a:t>
            </a:r>
            <a:r>
              <a:rPr lang="en-US" b="1" i="1" dirty="0" smtClean="0">
                <a:solidFill>
                  <a:srgbClr val="002060"/>
                </a:solidFill>
                <a:effectLst>
                  <a:outerShdw blurRad="38100" dist="38100" dir="2700000" algn="tl">
                    <a:srgbClr val="000000">
                      <a:alpha val="43137"/>
                    </a:srgbClr>
                  </a:outerShdw>
                </a:effectLst>
              </a:rPr>
              <a:t> </a:t>
            </a:r>
            <a:r>
              <a:rPr lang="en-US" b="1" i="1" err="1" smtClean="0">
                <a:solidFill>
                  <a:srgbClr val="002060"/>
                </a:solidFill>
                <a:effectLst>
                  <a:outerShdw blurRad="38100" dist="38100" dir="2700000" algn="tl">
                    <a:srgbClr val="000000">
                      <a:alpha val="43137"/>
                    </a:srgbClr>
                  </a:outerShdw>
                </a:effectLst>
              </a:rPr>
              <a:t>nghiệm</a:t>
            </a:r>
            <a:r>
              <a:rPr lang="en-US" b="1" i="1" smtClean="0">
                <a:solidFill>
                  <a:srgbClr val="002060"/>
                </a:solidFill>
                <a:effectLst>
                  <a:outerShdw blurRad="38100" dist="38100" dir="2700000" algn="tl">
                    <a:srgbClr val="000000">
                      <a:alpha val="43137"/>
                    </a:srgbClr>
                  </a:outerShdw>
                </a:effectLst>
              </a:rPr>
              <a:t> </a:t>
            </a:r>
            <a:r>
              <a:rPr lang="en-US" b="1" i="1" smtClean="0">
                <a:solidFill>
                  <a:srgbClr val="002060"/>
                </a:solidFill>
                <a:effectLst>
                  <a:outerShdw blurRad="38100" dist="38100" dir="2700000" algn="tl">
                    <a:srgbClr val="000000">
                      <a:alpha val="43137"/>
                    </a:srgbClr>
                  </a:outerShdw>
                </a:effectLst>
              </a:rPr>
              <a:t>theo </a:t>
            </a:r>
            <a:r>
              <a:rPr lang="en-US" b="1" i="1" dirty="0" err="1" smtClean="0">
                <a:solidFill>
                  <a:srgbClr val="002060"/>
                </a:solidFill>
                <a:effectLst>
                  <a:outerShdw blurRad="38100" dist="38100" dir="2700000" algn="tl">
                    <a:srgbClr val="000000">
                      <a:alpha val="43137"/>
                    </a:srgbClr>
                  </a:outerShdw>
                </a:effectLst>
              </a:rPr>
              <a:t>mô</a:t>
            </a:r>
            <a:r>
              <a:rPr lang="en-US" b="1" i="1" dirty="0" smtClean="0">
                <a:solidFill>
                  <a:srgbClr val="002060"/>
                </a:solidFill>
                <a:effectLst>
                  <a:outerShdw blurRad="38100" dist="38100" dir="2700000" algn="tl">
                    <a:srgbClr val="000000">
                      <a:alpha val="43137"/>
                    </a:srgbClr>
                  </a:outerShdw>
                </a:effectLst>
              </a:rPr>
              <a:t> </a:t>
            </a:r>
            <a:r>
              <a:rPr lang="en-US" b="1" i="1" dirty="0" err="1" smtClean="0">
                <a:solidFill>
                  <a:srgbClr val="002060"/>
                </a:solidFill>
                <a:effectLst>
                  <a:outerShdw blurRad="38100" dist="38100" dir="2700000" algn="tl">
                    <a:srgbClr val="000000">
                      <a:alpha val="43137"/>
                    </a:srgbClr>
                  </a:outerShdw>
                </a:effectLst>
              </a:rPr>
              <a:t>hình</a:t>
            </a:r>
            <a:r>
              <a:rPr lang="en-US" b="1" i="1" dirty="0" smtClean="0">
                <a:solidFill>
                  <a:srgbClr val="002060"/>
                </a:solidFill>
                <a:effectLst>
                  <a:outerShdw blurRad="38100" dist="38100" dir="2700000" algn="tl">
                    <a:srgbClr val="000000">
                      <a:alpha val="43137"/>
                    </a:srgbClr>
                  </a:outerShdw>
                </a:effectLst>
              </a:rPr>
              <a:t> Client – Server</a:t>
            </a:r>
            <a:endParaRPr lang="vi-VN" b="1" i="1" dirty="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747338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grpId="0" nodeType="clickEffect">
                                  <p:stCondLst>
                                    <p:cond delay="0"/>
                                  </p:stCondLst>
                                  <p:childTnLst>
                                    <p:animEffect transition="out" filter="fade">
                                      <p:cBhvr>
                                        <p:cTn id="6" dur="1000"/>
                                        <p:tgtEl>
                                          <p:spTgt spid="2"/>
                                        </p:tgtEl>
                                      </p:cBhvr>
                                    </p:animEffect>
                                    <p:anim calcmode="lin" valueType="num">
                                      <p:cBhvr>
                                        <p:cTn id="7" dur="1000"/>
                                        <p:tgtEl>
                                          <p:spTgt spid="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1000"/>
                                        <p:tgtEl>
                                          <p:spTgt spid="2"/>
                                        </p:tgtEl>
                                        <p:attrNameLst>
                                          <p:attrName>ppt_h</p:attrName>
                                        </p:attrNameLst>
                                      </p:cBhvr>
                                      <p:tavLst>
                                        <p:tav tm="0">
                                          <p:val>
                                            <p:strVal val="ppt_h"/>
                                          </p:val>
                                        </p:tav>
                                        <p:tav tm="100000">
                                          <p:val>
                                            <p:strVal val="ppt_h"/>
                                          </p:val>
                                        </p:tav>
                                      </p:tavLst>
                                    </p:anim>
                                    <p:set>
                                      <p:cBhvr>
                                        <p:cTn id="9" dur="1" fill="hold">
                                          <p:stCondLst>
                                            <p:cond delay="999"/>
                                          </p:stCondLst>
                                        </p:cTn>
                                        <p:tgtEl>
                                          <p:spTgt spid="2"/>
                                        </p:tgtEl>
                                        <p:attrNameLst>
                                          <p:attrName>style.visibility</p:attrName>
                                        </p:attrNameLst>
                                      </p:cBhvr>
                                      <p:to>
                                        <p:strVal val="hidden"/>
                                      </p:to>
                                    </p:set>
                                  </p:childTnLst>
                                </p:cTn>
                              </p:par>
                              <p:par>
                                <p:cTn id="10" presetID="4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ppt_w</p:attrName>
                                        </p:attrNameLst>
                                      </p:cBhvr>
                                      <p:tavLst>
                                        <p:tav tm="0" fmla="#ppt_w*sin(2.5*pi*$)">
                                          <p:val>
                                            <p:fltVal val="0"/>
                                          </p:val>
                                        </p:tav>
                                        <p:tav tm="100000">
                                          <p:val>
                                            <p:fltVal val="1"/>
                                          </p:val>
                                        </p:tav>
                                      </p:tavLst>
                                    </p:anim>
                                    <p:anim calcmode="lin" valueType="num">
                                      <p:cBhvr>
                                        <p:cTn id="14" dur="1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213852" y="-370265"/>
            <a:ext cx="10018713" cy="1752599"/>
          </a:xfrm>
        </p:spPr>
        <p:txBody>
          <a:bodyPr/>
          <a:lstStyle/>
          <a:p>
            <a:r>
              <a:rPr lang="en-US" b="1" dirty="0" err="1" smtClean="0">
                <a:solidFill>
                  <a:srgbClr val="002060"/>
                </a:solidFill>
                <a:effectLst>
                  <a:outerShdw blurRad="38100" dist="38100" dir="2700000" algn="tl">
                    <a:srgbClr val="000000">
                      <a:alpha val="43137"/>
                    </a:srgbClr>
                  </a:outerShdw>
                </a:effectLst>
              </a:rPr>
              <a:t>Truy</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cập</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cơ</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sở</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dữ</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liệu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sử</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dụng</a:t>
            </a:r>
            <a:r>
              <a:rPr lang="en-US" b="1" dirty="0" smtClean="0">
                <a:solidFill>
                  <a:srgbClr val="002060"/>
                </a:solidFill>
                <a:effectLst>
                  <a:outerShdw blurRad="38100" dist="38100" dir="2700000" algn="tl">
                    <a:srgbClr val="000000">
                      <a:alpha val="43137"/>
                    </a:srgbClr>
                  </a:outerShdw>
                </a:effectLst>
              </a:rPr>
              <a:t> JDBC</a:t>
            </a:r>
            <a:endParaRPr lang="vi-VN" b="1" dirty="0">
              <a:solidFill>
                <a:srgbClr val="002060"/>
              </a:solidFill>
              <a:effectLst>
                <a:outerShdw blurRad="38100" dist="38100" dir="2700000" algn="tl">
                  <a:srgbClr val="000000">
                    <a:alpha val="43137"/>
                  </a:srgbClr>
                </a:outerShdw>
              </a:effectLst>
            </a:endParaRPr>
          </a:p>
        </p:txBody>
      </p:sp>
      <p:sp>
        <p:nvSpPr>
          <p:cNvPr id="5" name="Content Placeholder 2"/>
          <p:cNvSpPr>
            <a:spLocks noGrp="1"/>
          </p:cNvSpPr>
          <p:nvPr>
            <p:ph idx="1"/>
          </p:nvPr>
        </p:nvSpPr>
        <p:spPr>
          <a:xfrm>
            <a:off x="6377860" y="1382334"/>
            <a:ext cx="5576550" cy="4796051"/>
          </a:xfrm>
        </p:spPr>
        <p:txBody>
          <a:bodyPr>
            <a:noAutofit/>
          </a:bodyPr>
          <a:lstStyle/>
          <a:p>
            <a:pPr lvl="1"/>
            <a:r>
              <a:rPr lang="en-US" sz="2400" b="1" dirty="0" err="1" smtClean="0">
                <a:solidFill>
                  <a:srgbClr val="002060"/>
                </a:solidFill>
                <a:latin typeface="+mj-lt"/>
                <a:sym typeface="Wingdings" panose="05000000000000000000" pitchFamily="2" charset="2"/>
              </a:rPr>
              <a:t>Tất</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cả</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các</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thông</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số</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trên</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được</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lưu</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vào</a:t>
            </a:r>
            <a:r>
              <a:rPr lang="en-US" sz="2400" b="1" dirty="0" smtClean="0">
                <a:solidFill>
                  <a:srgbClr val="002060"/>
                </a:solidFill>
                <a:latin typeface="+mj-lt"/>
                <a:sym typeface="Wingdings" panose="05000000000000000000" pitchFamily="2" charset="2"/>
              </a:rPr>
              <a:t> File properties </a:t>
            </a:r>
            <a:r>
              <a:rPr lang="en-US" sz="2400" b="1" dirty="0" err="1" smtClean="0">
                <a:solidFill>
                  <a:srgbClr val="002060"/>
                </a:solidFill>
                <a:latin typeface="+mj-lt"/>
                <a:sym typeface="Wingdings" panose="05000000000000000000" pitchFamily="2" charset="2"/>
              </a:rPr>
              <a:t>tên</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là</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database.properties</a:t>
            </a:r>
            <a:r>
              <a:rPr lang="en-US" sz="2400" b="1" dirty="0" smtClean="0">
                <a:solidFill>
                  <a:srgbClr val="002060"/>
                </a:solidFill>
                <a:latin typeface="+mj-lt"/>
                <a:sym typeface="Wingdings" panose="05000000000000000000" pitchFamily="2" charset="2"/>
              </a:rPr>
              <a:t>”  </a:t>
            </a:r>
            <a:r>
              <a:rPr lang="en-US" sz="2400" b="1" dirty="0" err="1" smtClean="0">
                <a:solidFill>
                  <a:srgbClr val="002060"/>
                </a:solidFill>
                <a:latin typeface="+mj-lt"/>
                <a:sym typeface="Wingdings" panose="05000000000000000000" pitchFamily="2" charset="2"/>
              </a:rPr>
              <a:t>các</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thông</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số</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được</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tùy</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chỉnh</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một</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cách</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thoải</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mái</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mà</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không</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phải</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chỉnh</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sửa</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lại</a:t>
            </a:r>
            <a:r>
              <a:rPr lang="en-US" sz="2400" b="1" dirty="0" smtClean="0">
                <a:solidFill>
                  <a:srgbClr val="002060"/>
                </a:solidFill>
                <a:latin typeface="+mj-lt"/>
                <a:sym typeface="Wingdings" panose="05000000000000000000" pitchFamily="2" charset="2"/>
              </a:rPr>
              <a:t> code</a:t>
            </a:r>
            <a:r>
              <a:rPr lang="en-US" sz="2400" b="1" smtClean="0">
                <a:solidFill>
                  <a:srgbClr val="002060"/>
                </a:solidFill>
                <a:latin typeface="+mj-lt"/>
                <a:sym typeface="Wingdings" panose="05000000000000000000" pitchFamily="2" charset="2"/>
              </a:rPr>
              <a:t>. </a:t>
            </a:r>
            <a:endParaRPr lang="en-US" sz="2400" b="1" dirty="0" smtClean="0">
              <a:solidFill>
                <a:srgbClr val="002060"/>
              </a:solidFill>
              <a:latin typeface="+mj-lt"/>
              <a:sym typeface="Wingdings" panose="05000000000000000000" pitchFamily="2" charset="2"/>
            </a:endParaRPr>
          </a:p>
          <a:p>
            <a:pPr lvl="1"/>
            <a:r>
              <a:rPr lang="en-US" sz="2400" b="1" dirty="0" err="1" smtClean="0">
                <a:solidFill>
                  <a:srgbClr val="002060"/>
                </a:solidFill>
                <a:latin typeface="+mj-lt"/>
                <a:sym typeface="Wingdings" panose="05000000000000000000" pitchFamily="2" charset="2"/>
              </a:rPr>
              <a:t>Khi</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muốn</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đăng</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nhập</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vào</a:t>
            </a:r>
            <a:r>
              <a:rPr lang="en-US" sz="2400" b="1" dirty="0" smtClean="0">
                <a:solidFill>
                  <a:srgbClr val="002060"/>
                </a:solidFill>
                <a:latin typeface="+mj-lt"/>
                <a:sym typeface="Wingdings" panose="05000000000000000000" pitchFamily="2" charset="2"/>
              </a:rPr>
              <a:t> CSDL </a:t>
            </a:r>
            <a:r>
              <a:rPr lang="en-US" sz="2400" b="1" dirty="0" err="1" smtClean="0">
                <a:solidFill>
                  <a:srgbClr val="002060"/>
                </a:solidFill>
                <a:latin typeface="+mj-lt"/>
                <a:sym typeface="Wingdings" panose="05000000000000000000" pitchFamily="2" charset="2"/>
              </a:rPr>
              <a:t>thì</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chương</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trình</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gọi</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đến</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phương</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thức</a:t>
            </a:r>
            <a:r>
              <a:rPr lang="en-US" sz="2400" b="1" dirty="0" smtClean="0">
                <a:solidFill>
                  <a:srgbClr val="002060"/>
                </a:solidFill>
                <a:latin typeface="+mj-lt"/>
                <a:sym typeface="Wingdings" panose="05000000000000000000" pitchFamily="2" charset="2"/>
              </a:rPr>
              <a:t> connect() </a:t>
            </a:r>
            <a:r>
              <a:rPr lang="en-US" sz="2400" b="1" dirty="0" err="1" smtClean="0">
                <a:solidFill>
                  <a:srgbClr val="002060"/>
                </a:solidFill>
                <a:latin typeface="+mj-lt"/>
                <a:sym typeface="Wingdings" panose="05000000000000000000" pitchFamily="2" charset="2"/>
              </a:rPr>
              <a:t>trong</a:t>
            </a:r>
            <a:r>
              <a:rPr lang="en-US" sz="2400" b="1" dirty="0" smtClean="0">
                <a:solidFill>
                  <a:srgbClr val="002060"/>
                </a:solidFill>
                <a:latin typeface="+mj-lt"/>
                <a:sym typeface="Wingdings" panose="05000000000000000000" pitchFamily="2" charset="2"/>
              </a:rPr>
              <a:t> class  </a:t>
            </a:r>
            <a:r>
              <a:rPr lang="en-US" sz="2400" b="1" dirty="0" err="1" smtClean="0">
                <a:solidFill>
                  <a:srgbClr val="002060"/>
                </a:solidFill>
                <a:latin typeface="+mj-lt"/>
                <a:sym typeface="Wingdings" panose="05000000000000000000" pitchFamily="2" charset="2"/>
              </a:rPr>
              <a:t>DatabaseConnect</a:t>
            </a:r>
            <a:r>
              <a:rPr lang="en-US" sz="2400" b="1" dirty="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để</a:t>
            </a:r>
            <a:r>
              <a:rPr lang="en-US" sz="2400" b="1" dirty="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kết</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nối</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đến</a:t>
            </a:r>
            <a:r>
              <a:rPr lang="en-US" sz="2400" b="1" dirty="0" smtClean="0">
                <a:solidFill>
                  <a:srgbClr val="002060"/>
                </a:solidFill>
                <a:latin typeface="+mj-lt"/>
                <a:sym typeface="Wingdings" panose="05000000000000000000" pitchFamily="2" charset="2"/>
              </a:rPr>
              <a:t> </a:t>
            </a:r>
            <a:r>
              <a:rPr lang="en-US" sz="2400" b="1" dirty="0" err="1" smtClean="0">
                <a:solidFill>
                  <a:srgbClr val="002060"/>
                </a:solidFill>
                <a:latin typeface="+mj-lt"/>
                <a:sym typeface="Wingdings" panose="05000000000000000000" pitchFamily="2" charset="2"/>
              </a:rPr>
              <a:t>SQLServer</a:t>
            </a:r>
            <a:endParaRPr lang="en-US" sz="2400" b="1" dirty="0">
              <a:solidFill>
                <a:srgbClr val="002060"/>
              </a:solidFill>
              <a:latin typeface="+mj-lt"/>
              <a:sym typeface="Wingdings" panose="05000000000000000000" pitchFamily="2" charset="2"/>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765" y="2176206"/>
            <a:ext cx="6345425" cy="2292885"/>
          </a:xfrm>
          <a:prstGeom prst="rect">
            <a:avLst/>
          </a:prstGeom>
        </p:spPr>
      </p:pic>
      <p:sp>
        <p:nvSpPr>
          <p:cNvPr id="3" name="TextBox 2"/>
          <p:cNvSpPr txBox="1"/>
          <p:nvPr/>
        </p:nvSpPr>
        <p:spPr>
          <a:xfrm>
            <a:off x="2028825" y="1657350"/>
            <a:ext cx="9203740" cy="3816429"/>
          </a:xfrm>
          <a:prstGeom prst="rect">
            <a:avLst/>
          </a:prstGeom>
          <a:noFill/>
        </p:spPr>
        <p:txBody>
          <a:bodyPr wrap="square" rtlCol="0">
            <a:spAutoFit/>
          </a:bodyPr>
          <a:lstStyle/>
          <a:p>
            <a:r>
              <a:rPr lang="en-US" sz="3200" b="1" dirty="0" err="1">
                <a:solidFill>
                  <a:srgbClr val="002060"/>
                </a:solidFill>
              </a:rPr>
              <a:t>Để</a:t>
            </a:r>
            <a:r>
              <a:rPr lang="en-US" sz="3200" b="1" dirty="0">
                <a:solidFill>
                  <a:srgbClr val="002060"/>
                </a:solidFill>
              </a:rPr>
              <a:t> </a:t>
            </a:r>
            <a:r>
              <a:rPr lang="en-US" sz="3200" b="1" dirty="0" err="1">
                <a:solidFill>
                  <a:srgbClr val="002060"/>
                </a:solidFill>
              </a:rPr>
              <a:t>truy</a:t>
            </a:r>
            <a:r>
              <a:rPr lang="en-US" sz="3200" b="1" dirty="0">
                <a:solidFill>
                  <a:srgbClr val="002060"/>
                </a:solidFill>
              </a:rPr>
              <a:t> </a:t>
            </a:r>
            <a:r>
              <a:rPr lang="en-US" sz="3200" b="1" dirty="0" err="1">
                <a:solidFill>
                  <a:srgbClr val="002060"/>
                </a:solidFill>
              </a:rPr>
              <a:t>cập</a:t>
            </a:r>
            <a:r>
              <a:rPr lang="en-US" sz="3200" b="1" dirty="0">
                <a:solidFill>
                  <a:srgbClr val="002060"/>
                </a:solidFill>
              </a:rPr>
              <a:t> </a:t>
            </a:r>
            <a:r>
              <a:rPr lang="en-US" sz="3200" b="1" dirty="0" err="1">
                <a:solidFill>
                  <a:srgbClr val="002060"/>
                </a:solidFill>
              </a:rPr>
              <a:t>được</a:t>
            </a:r>
            <a:r>
              <a:rPr lang="en-US" sz="3200" b="1" dirty="0">
                <a:solidFill>
                  <a:srgbClr val="002060"/>
                </a:solidFill>
              </a:rPr>
              <a:t> </a:t>
            </a:r>
            <a:r>
              <a:rPr lang="en-US" sz="3200" b="1" dirty="0" err="1">
                <a:solidFill>
                  <a:srgbClr val="002060"/>
                </a:solidFill>
              </a:rPr>
              <a:t>vào</a:t>
            </a:r>
            <a:r>
              <a:rPr lang="en-US" sz="3200" b="1" dirty="0">
                <a:solidFill>
                  <a:srgbClr val="002060"/>
                </a:solidFill>
              </a:rPr>
              <a:t> CSDL </a:t>
            </a:r>
            <a:r>
              <a:rPr lang="en-US" sz="3200" b="1" dirty="0" err="1">
                <a:solidFill>
                  <a:srgbClr val="002060"/>
                </a:solidFill>
              </a:rPr>
              <a:t>cần</a:t>
            </a:r>
            <a:r>
              <a:rPr lang="en-US" sz="3200" b="1" dirty="0">
                <a:solidFill>
                  <a:srgbClr val="002060"/>
                </a:solidFill>
              </a:rPr>
              <a:t> </a:t>
            </a:r>
            <a:r>
              <a:rPr lang="en-US" sz="3200" b="1" dirty="0" err="1">
                <a:solidFill>
                  <a:srgbClr val="002060"/>
                </a:solidFill>
              </a:rPr>
              <a:t>có</a:t>
            </a:r>
            <a:r>
              <a:rPr lang="en-US" sz="3200" b="1" dirty="0">
                <a:solidFill>
                  <a:srgbClr val="002060"/>
                </a:solidFill>
              </a:rPr>
              <a:t>:</a:t>
            </a:r>
          </a:p>
          <a:p>
            <a:pPr marL="914400" lvl="1" indent="-457200">
              <a:buFont typeface="Arial" panose="020B0604020202020204" pitchFamily="34" charset="0"/>
              <a:buChar char="•"/>
            </a:pPr>
            <a:r>
              <a:rPr lang="en-US" sz="3200" b="1" dirty="0" err="1">
                <a:solidFill>
                  <a:srgbClr val="002060"/>
                </a:solidFill>
              </a:rPr>
              <a:t>Thông</a:t>
            </a:r>
            <a:r>
              <a:rPr lang="en-US" sz="3200" b="1" dirty="0">
                <a:solidFill>
                  <a:srgbClr val="002060"/>
                </a:solidFill>
              </a:rPr>
              <a:t> tin Driver </a:t>
            </a:r>
            <a:r>
              <a:rPr lang="en-US" sz="3200" b="1" dirty="0" err="1">
                <a:solidFill>
                  <a:srgbClr val="002060"/>
                </a:solidFill>
              </a:rPr>
              <a:t>của</a:t>
            </a:r>
            <a:r>
              <a:rPr lang="en-US" sz="3200" b="1" dirty="0">
                <a:solidFill>
                  <a:srgbClr val="002060"/>
                </a:solidFill>
              </a:rPr>
              <a:t> JDBC </a:t>
            </a:r>
          </a:p>
          <a:p>
            <a:pPr marL="914400" lvl="1" indent="-457200">
              <a:buFont typeface="Arial" panose="020B0604020202020204" pitchFamily="34" charset="0"/>
              <a:buChar char="•"/>
            </a:pPr>
            <a:r>
              <a:rPr lang="en-US" sz="3200" b="1" dirty="0" err="1">
                <a:solidFill>
                  <a:srgbClr val="002060"/>
                </a:solidFill>
              </a:rPr>
              <a:t>Địa</a:t>
            </a:r>
            <a:r>
              <a:rPr lang="en-US" sz="3200" b="1" dirty="0">
                <a:solidFill>
                  <a:srgbClr val="002060"/>
                </a:solidFill>
              </a:rPr>
              <a:t> </a:t>
            </a:r>
            <a:r>
              <a:rPr lang="en-US" sz="3200" b="1" dirty="0" err="1">
                <a:solidFill>
                  <a:srgbClr val="002060"/>
                </a:solidFill>
              </a:rPr>
              <a:t>chỉ</a:t>
            </a:r>
            <a:r>
              <a:rPr lang="en-US" sz="3200" b="1" dirty="0">
                <a:solidFill>
                  <a:srgbClr val="002060"/>
                </a:solidFill>
              </a:rPr>
              <a:t> IP </a:t>
            </a:r>
            <a:r>
              <a:rPr lang="en-US" sz="3200" b="1" dirty="0" err="1">
                <a:solidFill>
                  <a:srgbClr val="002060"/>
                </a:solidFill>
              </a:rPr>
              <a:t>của</a:t>
            </a:r>
            <a:r>
              <a:rPr lang="en-US" sz="3200" b="1" dirty="0">
                <a:solidFill>
                  <a:srgbClr val="002060"/>
                </a:solidFill>
              </a:rPr>
              <a:t> Server </a:t>
            </a:r>
            <a:r>
              <a:rPr lang="en-US" sz="3200" b="1" dirty="0" err="1">
                <a:solidFill>
                  <a:srgbClr val="002060"/>
                </a:solidFill>
              </a:rPr>
              <a:t>cần</a:t>
            </a:r>
            <a:r>
              <a:rPr lang="en-US" sz="3200" b="1" dirty="0">
                <a:solidFill>
                  <a:srgbClr val="002060"/>
                </a:solidFill>
              </a:rPr>
              <a:t> </a:t>
            </a:r>
            <a:r>
              <a:rPr lang="en-US" sz="3200" b="1" dirty="0" err="1">
                <a:solidFill>
                  <a:srgbClr val="002060"/>
                </a:solidFill>
              </a:rPr>
              <a:t>truy</a:t>
            </a:r>
            <a:r>
              <a:rPr lang="en-US" sz="3200" b="1" dirty="0">
                <a:solidFill>
                  <a:srgbClr val="002060"/>
                </a:solidFill>
              </a:rPr>
              <a:t> </a:t>
            </a:r>
            <a:r>
              <a:rPr lang="en-US" sz="3200" b="1" dirty="0" err="1">
                <a:solidFill>
                  <a:srgbClr val="002060"/>
                </a:solidFill>
              </a:rPr>
              <a:t>cập</a:t>
            </a:r>
            <a:r>
              <a:rPr lang="en-US" sz="3200" b="1" dirty="0">
                <a:solidFill>
                  <a:srgbClr val="002060"/>
                </a:solidFill>
              </a:rPr>
              <a:t> </a:t>
            </a:r>
            <a:r>
              <a:rPr lang="en-US" sz="3200" b="1" dirty="0" err="1">
                <a:solidFill>
                  <a:srgbClr val="002060"/>
                </a:solidFill>
              </a:rPr>
              <a:t>vào</a:t>
            </a:r>
            <a:r>
              <a:rPr lang="en-US" sz="3200" b="1" dirty="0">
                <a:solidFill>
                  <a:srgbClr val="002060"/>
                </a:solidFill>
              </a:rPr>
              <a:t> </a:t>
            </a:r>
            <a:r>
              <a:rPr lang="en-US" sz="3200" b="1" dirty="0" err="1">
                <a:solidFill>
                  <a:srgbClr val="002060"/>
                </a:solidFill>
              </a:rPr>
              <a:t>cơ</a:t>
            </a:r>
            <a:r>
              <a:rPr lang="en-US" sz="3200" b="1" dirty="0">
                <a:solidFill>
                  <a:srgbClr val="002060"/>
                </a:solidFill>
              </a:rPr>
              <a:t> CSDL</a:t>
            </a:r>
          </a:p>
          <a:p>
            <a:pPr marL="914400" lvl="1" indent="-457200">
              <a:buFont typeface="Arial" panose="020B0604020202020204" pitchFamily="34" charset="0"/>
              <a:buChar char="•"/>
            </a:pPr>
            <a:r>
              <a:rPr lang="en-US" sz="3200" b="1" dirty="0" err="1">
                <a:solidFill>
                  <a:srgbClr val="002060"/>
                </a:solidFill>
              </a:rPr>
              <a:t>Tên</a:t>
            </a:r>
            <a:r>
              <a:rPr lang="en-US" sz="3200" b="1" dirty="0">
                <a:solidFill>
                  <a:srgbClr val="002060"/>
                </a:solidFill>
              </a:rPr>
              <a:t> Database</a:t>
            </a:r>
          </a:p>
          <a:p>
            <a:pPr marL="914400" lvl="1" indent="-457200">
              <a:buFont typeface="Arial" panose="020B0604020202020204" pitchFamily="34" charset="0"/>
              <a:buChar char="•"/>
            </a:pPr>
            <a:r>
              <a:rPr lang="en-US" sz="3200" b="1" dirty="0" err="1">
                <a:solidFill>
                  <a:srgbClr val="002060"/>
                </a:solidFill>
              </a:rPr>
              <a:t>Tên</a:t>
            </a:r>
            <a:r>
              <a:rPr lang="en-US" sz="3200" b="1" dirty="0">
                <a:solidFill>
                  <a:srgbClr val="002060"/>
                </a:solidFill>
              </a:rPr>
              <a:t> </a:t>
            </a:r>
            <a:r>
              <a:rPr lang="en-US" sz="3200" b="1" dirty="0" err="1">
                <a:solidFill>
                  <a:srgbClr val="002060"/>
                </a:solidFill>
              </a:rPr>
              <a:t>đăng</a:t>
            </a:r>
            <a:r>
              <a:rPr lang="en-US" sz="3200" b="1" dirty="0">
                <a:solidFill>
                  <a:srgbClr val="002060"/>
                </a:solidFill>
              </a:rPr>
              <a:t> </a:t>
            </a:r>
            <a:r>
              <a:rPr lang="en-US" sz="3200" b="1" dirty="0" err="1">
                <a:solidFill>
                  <a:srgbClr val="002060"/>
                </a:solidFill>
              </a:rPr>
              <a:t>nhập</a:t>
            </a:r>
            <a:r>
              <a:rPr lang="en-US" sz="3200" b="1" dirty="0">
                <a:solidFill>
                  <a:srgbClr val="002060"/>
                </a:solidFill>
              </a:rPr>
              <a:t> </a:t>
            </a:r>
            <a:r>
              <a:rPr lang="en-US" sz="3200" b="1" dirty="0" err="1">
                <a:solidFill>
                  <a:srgbClr val="002060"/>
                </a:solidFill>
              </a:rPr>
              <a:t>và</a:t>
            </a:r>
            <a:r>
              <a:rPr lang="en-US" sz="3200" b="1" dirty="0">
                <a:solidFill>
                  <a:srgbClr val="002060"/>
                </a:solidFill>
              </a:rPr>
              <a:t> </a:t>
            </a:r>
            <a:r>
              <a:rPr lang="en-US" sz="3200" b="1" dirty="0" err="1">
                <a:solidFill>
                  <a:srgbClr val="002060"/>
                </a:solidFill>
              </a:rPr>
              <a:t>mật</a:t>
            </a:r>
            <a:r>
              <a:rPr lang="en-US" sz="3200" b="1" dirty="0">
                <a:solidFill>
                  <a:srgbClr val="002060"/>
                </a:solidFill>
              </a:rPr>
              <a:t> </a:t>
            </a:r>
            <a:r>
              <a:rPr lang="en-US" sz="3200" b="1" dirty="0" err="1">
                <a:solidFill>
                  <a:srgbClr val="002060"/>
                </a:solidFill>
              </a:rPr>
              <a:t>khẩu</a:t>
            </a:r>
            <a:r>
              <a:rPr lang="en-US" sz="3200" b="1" dirty="0">
                <a:solidFill>
                  <a:srgbClr val="002060"/>
                </a:solidFill>
              </a:rPr>
              <a:t> </a:t>
            </a:r>
            <a:r>
              <a:rPr lang="en-US" sz="3200" b="1" dirty="0" err="1">
                <a:solidFill>
                  <a:srgbClr val="002060"/>
                </a:solidFill>
              </a:rPr>
              <a:t>của</a:t>
            </a:r>
            <a:r>
              <a:rPr lang="en-US" sz="3200" b="1" dirty="0">
                <a:solidFill>
                  <a:srgbClr val="002060"/>
                </a:solidFill>
              </a:rPr>
              <a:t> </a:t>
            </a:r>
            <a:r>
              <a:rPr lang="en-US" sz="3200" b="1" dirty="0" err="1">
                <a:solidFill>
                  <a:srgbClr val="002060"/>
                </a:solidFill>
              </a:rPr>
              <a:t>tài</a:t>
            </a:r>
            <a:r>
              <a:rPr lang="en-US" sz="3200" b="1" dirty="0">
                <a:solidFill>
                  <a:srgbClr val="002060"/>
                </a:solidFill>
              </a:rPr>
              <a:t> </a:t>
            </a:r>
            <a:r>
              <a:rPr lang="en-US" sz="3200" b="1" dirty="0" err="1">
                <a:solidFill>
                  <a:srgbClr val="002060"/>
                </a:solidFill>
              </a:rPr>
              <a:t>khoản</a:t>
            </a:r>
            <a:r>
              <a:rPr lang="en-US" sz="3200" b="1" dirty="0">
                <a:solidFill>
                  <a:srgbClr val="002060"/>
                </a:solidFill>
              </a:rPr>
              <a:t> SQL </a:t>
            </a:r>
            <a:r>
              <a:rPr lang="en-US" sz="3200" b="1" dirty="0" err="1">
                <a:solidFill>
                  <a:srgbClr val="002060"/>
                </a:solidFill>
              </a:rPr>
              <a:t>có</a:t>
            </a:r>
            <a:r>
              <a:rPr lang="en-US" sz="3200" b="1" dirty="0">
                <a:solidFill>
                  <a:srgbClr val="002060"/>
                </a:solidFill>
              </a:rPr>
              <a:t> </a:t>
            </a:r>
            <a:r>
              <a:rPr lang="en-US" sz="3200" b="1" dirty="0" err="1">
                <a:solidFill>
                  <a:srgbClr val="002060"/>
                </a:solidFill>
              </a:rPr>
              <a:t>quyền</a:t>
            </a:r>
            <a:r>
              <a:rPr lang="en-US" sz="3200" b="1" dirty="0">
                <a:solidFill>
                  <a:srgbClr val="002060"/>
                </a:solidFill>
              </a:rPr>
              <a:t> </a:t>
            </a:r>
            <a:r>
              <a:rPr lang="en-US" sz="3200" b="1" dirty="0" err="1">
                <a:solidFill>
                  <a:srgbClr val="002060"/>
                </a:solidFill>
              </a:rPr>
              <a:t>quản</a:t>
            </a:r>
            <a:r>
              <a:rPr lang="en-US" sz="3200" b="1" dirty="0">
                <a:solidFill>
                  <a:srgbClr val="002060"/>
                </a:solidFill>
              </a:rPr>
              <a:t> </a:t>
            </a:r>
            <a:r>
              <a:rPr lang="en-US" sz="3200" b="1" dirty="0" err="1">
                <a:solidFill>
                  <a:srgbClr val="002060"/>
                </a:solidFill>
              </a:rPr>
              <a:t>trị</a:t>
            </a:r>
            <a:endParaRPr lang="en-US" sz="3200" b="1" dirty="0">
              <a:solidFill>
                <a:srgbClr val="002060"/>
              </a:solidFill>
            </a:endParaRPr>
          </a:p>
          <a:p>
            <a:pPr marL="914400" lvl="1" indent="-457200">
              <a:buFont typeface="Arial" panose="020B0604020202020204" pitchFamily="34" charset="0"/>
              <a:buChar char="•"/>
            </a:pPr>
            <a:r>
              <a:rPr lang="en-US" sz="3200" b="1" dirty="0" err="1">
                <a:solidFill>
                  <a:srgbClr val="002060"/>
                </a:solidFill>
              </a:rPr>
              <a:t>Cổng</a:t>
            </a:r>
            <a:r>
              <a:rPr lang="en-US" sz="3200" b="1" dirty="0">
                <a:solidFill>
                  <a:srgbClr val="002060"/>
                </a:solidFill>
              </a:rPr>
              <a:t> </a:t>
            </a:r>
            <a:r>
              <a:rPr lang="en-US" sz="3200" b="1" dirty="0" err="1">
                <a:solidFill>
                  <a:srgbClr val="002060"/>
                </a:solidFill>
              </a:rPr>
              <a:t>dịch</a:t>
            </a:r>
            <a:r>
              <a:rPr lang="en-US" sz="3200" b="1" dirty="0">
                <a:solidFill>
                  <a:srgbClr val="002060"/>
                </a:solidFill>
              </a:rPr>
              <a:t> </a:t>
            </a:r>
            <a:r>
              <a:rPr lang="en-US" sz="3200" b="1" dirty="0" err="1">
                <a:solidFill>
                  <a:srgbClr val="002060"/>
                </a:solidFill>
              </a:rPr>
              <a:t>vụ</a:t>
            </a:r>
            <a:r>
              <a:rPr lang="en-US" sz="3200" b="1" dirty="0">
                <a:solidFill>
                  <a:srgbClr val="002060"/>
                </a:solidFill>
              </a:rPr>
              <a:t> </a:t>
            </a:r>
            <a:r>
              <a:rPr lang="en-US" sz="3200" b="1" dirty="0" err="1">
                <a:solidFill>
                  <a:srgbClr val="002060"/>
                </a:solidFill>
              </a:rPr>
              <a:t>để</a:t>
            </a:r>
            <a:r>
              <a:rPr lang="en-US" sz="3200" b="1" dirty="0">
                <a:solidFill>
                  <a:srgbClr val="002060"/>
                </a:solidFill>
              </a:rPr>
              <a:t> </a:t>
            </a:r>
            <a:r>
              <a:rPr lang="en-US" sz="3200" b="1" dirty="0" err="1">
                <a:solidFill>
                  <a:srgbClr val="002060"/>
                </a:solidFill>
              </a:rPr>
              <a:t>truy</a:t>
            </a:r>
            <a:r>
              <a:rPr lang="en-US" sz="3200" b="1" dirty="0">
                <a:solidFill>
                  <a:srgbClr val="002060"/>
                </a:solidFill>
              </a:rPr>
              <a:t> </a:t>
            </a:r>
            <a:r>
              <a:rPr lang="en-US" sz="3200" b="1" dirty="0" err="1">
                <a:solidFill>
                  <a:srgbClr val="002060"/>
                </a:solidFill>
              </a:rPr>
              <a:t>cập</a:t>
            </a:r>
            <a:r>
              <a:rPr lang="en-US" sz="3200" b="1" dirty="0">
                <a:solidFill>
                  <a:srgbClr val="002060"/>
                </a:solidFill>
              </a:rPr>
              <a:t> </a:t>
            </a:r>
            <a:r>
              <a:rPr lang="en-US" sz="3200" b="1" dirty="0" err="1">
                <a:solidFill>
                  <a:srgbClr val="002060"/>
                </a:solidFill>
              </a:rPr>
              <a:t>vào</a:t>
            </a:r>
            <a:r>
              <a:rPr lang="en-US" sz="3200" b="1" dirty="0">
                <a:solidFill>
                  <a:srgbClr val="002060"/>
                </a:solidFill>
              </a:rPr>
              <a:t> SQL</a:t>
            </a:r>
          </a:p>
          <a:p>
            <a:endParaRPr lang="vi-VN" dirty="0"/>
          </a:p>
        </p:txBody>
      </p:sp>
      <p:pic>
        <p:nvPicPr>
          <p:cNvPr id="2051" name="Picture 3" descr="D:\workspace\Bai Tap Lon\Cap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6001" y="1357900"/>
            <a:ext cx="9059863" cy="501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9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25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25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25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grpId="0" nodeType="clickEffect">
                                  <p:stCondLst>
                                    <p:cond delay="0"/>
                                  </p:stCondLst>
                                  <p:childTnLst>
                                    <p:anim calcmode="lin" valueType="num">
                                      <p:cBhvr additive="base">
                                        <p:cTn id="32" dur="25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3" dur="250"/>
                                        <p:tgtEl>
                                          <p:spTgt spid="3">
                                            <p:txEl>
                                              <p:pRg st="0" end="0"/>
                                            </p:txEl>
                                          </p:spTgt>
                                        </p:tgtEl>
                                        <p:attrNameLst>
                                          <p:attrName>ppt_y</p:attrName>
                                        </p:attrNameLst>
                                      </p:cBhvr>
                                      <p:tavLst>
                                        <p:tav tm="0">
                                          <p:val>
                                            <p:strVal val="ppt_y"/>
                                          </p:val>
                                        </p:tav>
                                        <p:tav tm="100000">
                                          <p:val>
                                            <p:strVal val="1+ppt_h/2"/>
                                          </p:val>
                                        </p:tav>
                                      </p:tavLst>
                                    </p:anim>
                                    <p:set>
                                      <p:cBhvr>
                                        <p:cTn id="34" dur="1" fill="hold">
                                          <p:stCondLst>
                                            <p:cond delay="249"/>
                                          </p:stCondLst>
                                        </p:cTn>
                                        <p:tgtEl>
                                          <p:spTgt spid="3">
                                            <p:txEl>
                                              <p:pRg st="0" end="0"/>
                                            </p:txEl>
                                          </p:spTgt>
                                        </p:tgtEl>
                                        <p:attrNameLst>
                                          <p:attrName>style.visibility</p:attrName>
                                        </p:attrNameLst>
                                      </p:cBhvr>
                                      <p:to>
                                        <p:strVal val="hidden"/>
                                      </p:to>
                                    </p:set>
                                  </p:childTnLst>
                                </p:cTn>
                              </p:par>
                              <p:par>
                                <p:cTn id="35" presetID="2" presetClass="exit" presetSubtype="4" fill="hold" grpId="0" nodeType="withEffect">
                                  <p:stCondLst>
                                    <p:cond delay="0"/>
                                  </p:stCondLst>
                                  <p:childTnLst>
                                    <p:anim calcmode="lin" valueType="num">
                                      <p:cBhvr additive="base">
                                        <p:cTn id="36" dur="250"/>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7" dur="250"/>
                                        <p:tgtEl>
                                          <p:spTgt spid="3">
                                            <p:txEl>
                                              <p:pRg st="1" end="1"/>
                                            </p:txEl>
                                          </p:spTgt>
                                        </p:tgtEl>
                                        <p:attrNameLst>
                                          <p:attrName>ppt_y</p:attrName>
                                        </p:attrNameLst>
                                      </p:cBhvr>
                                      <p:tavLst>
                                        <p:tav tm="0">
                                          <p:val>
                                            <p:strVal val="ppt_y"/>
                                          </p:val>
                                        </p:tav>
                                        <p:tav tm="100000">
                                          <p:val>
                                            <p:strVal val="1+ppt_h/2"/>
                                          </p:val>
                                        </p:tav>
                                      </p:tavLst>
                                    </p:anim>
                                    <p:set>
                                      <p:cBhvr>
                                        <p:cTn id="38" dur="1" fill="hold">
                                          <p:stCondLst>
                                            <p:cond delay="249"/>
                                          </p:stCondLst>
                                        </p:cTn>
                                        <p:tgtEl>
                                          <p:spTgt spid="3">
                                            <p:txEl>
                                              <p:pRg st="1" end="1"/>
                                            </p:txEl>
                                          </p:spTgt>
                                        </p:tgtEl>
                                        <p:attrNameLst>
                                          <p:attrName>style.visibility</p:attrName>
                                        </p:attrNameLst>
                                      </p:cBhvr>
                                      <p:to>
                                        <p:strVal val="hidden"/>
                                      </p:to>
                                    </p:set>
                                  </p:childTnLst>
                                </p:cTn>
                              </p:par>
                              <p:par>
                                <p:cTn id="39" presetID="2" presetClass="exit" presetSubtype="4" fill="hold" grpId="0" nodeType="withEffect">
                                  <p:stCondLst>
                                    <p:cond delay="0"/>
                                  </p:stCondLst>
                                  <p:childTnLst>
                                    <p:anim calcmode="lin" valueType="num">
                                      <p:cBhvr additive="base">
                                        <p:cTn id="40" dur="250"/>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1" dur="250"/>
                                        <p:tgtEl>
                                          <p:spTgt spid="3">
                                            <p:txEl>
                                              <p:pRg st="2" end="2"/>
                                            </p:txEl>
                                          </p:spTgt>
                                        </p:tgtEl>
                                        <p:attrNameLst>
                                          <p:attrName>ppt_y</p:attrName>
                                        </p:attrNameLst>
                                      </p:cBhvr>
                                      <p:tavLst>
                                        <p:tav tm="0">
                                          <p:val>
                                            <p:strVal val="ppt_y"/>
                                          </p:val>
                                        </p:tav>
                                        <p:tav tm="100000">
                                          <p:val>
                                            <p:strVal val="1+ppt_h/2"/>
                                          </p:val>
                                        </p:tav>
                                      </p:tavLst>
                                    </p:anim>
                                    <p:set>
                                      <p:cBhvr>
                                        <p:cTn id="42" dur="1" fill="hold">
                                          <p:stCondLst>
                                            <p:cond delay="249"/>
                                          </p:stCondLst>
                                        </p:cTn>
                                        <p:tgtEl>
                                          <p:spTgt spid="3">
                                            <p:txEl>
                                              <p:pRg st="2" end="2"/>
                                            </p:txEl>
                                          </p:spTgt>
                                        </p:tgtEl>
                                        <p:attrNameLst>
                                          <p:attrName>style.visibility</p:attrName>
                                        </p:attrNameLst>
                                      </p:cBhvr>
                                      <p:to>
                                        <p:strVal val="hidden"/>
                                      </p:to>
                                    </p:set>
                                  </p:childTnLst>
                                </p:cTn>
                              </p:par>
                              <p:par>
                                <p:cTn id="43" presetID="2" presetClass="exit" presetSubtype="4" fill="hold" grpId="0" nodeType="withEffect">
                                  <p:stCondLst>
                                    <p:cond delay="0"/>
                                  </p:stCondLst>
                                  <p:childTnLst>
                                    <p:anim calcmode="lin" valueType="num">
                                      <p:cBhvr additive="base">
                                        <p:cTn id="44" dur="250"/>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5" dur="250"/>
                                        <p:tgtEl>
                                          <p:spTgt spid="3">
                                            <p:txEl>
                                              <p:pRg st="3" end="3"/>
                                            </p:txEl>
                                          </p:spTgt>
                                        </p:tgtEl>
                                        <p:attrNameLst>
                                          <p:attrName>ppt_y</p:attrName>
                                        </p:attrNameLst>
                                      </p:cBhvr>
                                      <p:tavLst>
                                        <p:tav tm="0">
                                          <p:val>
                                            <p:strVal val="ppt_y"/>
                                          </p:val>
                                        </p:tav>
                                        <p:tav tm="100000">
                                          <p:val>
                                            <p:strVal val="1+ppt_h/2"/>
                                          </p:val>
                                        </p:tav>
                                      </p:tavLst>
                                    </p:anim>
                                    <p:set>
                                      <p:cBhvr>
                                        <p:cTn id="46" dur="1" fill="hold">
                                          <p:stCondLst>
                                            <p:cond delay="249"/>
                                          </p:stCondLst>
                                        </p:cTn>
                                        <p:tgtEl>
                                          <p:spTgt spid="3">
                                            <p:txEl>
                                              <p:pRg st="3" end="3"/>
                                            </p:txEl>
                                          </p:spTgt>
                                        </p:tgtEl>
                                        <p:attrNameLst>
                                          <p:attrName>style.visibility</p:attrName>
                                        </p:attrNameLst>
                                      </p:cBhvr>
                                      <p:to>
                                        <p:strVal val="hidden"/>
                                      </p:to>
                                    </p:set>
                                  </p:childTnLst>
                                </p:cTn>
                              </p:par>
                              <p:par>
                                <p:cTn id="47" presetID="2" presetClass="exit" presetSubtype="4" fill="hold" grpId="0" nodeType="withEffect">
                                  <p:stCondLst>
                                    <p:cond delay="0"/>
                                  </p:stCondLst>
                                  <p:childTnLst>
                                    <p:anim calcmode="lin" valueType="num">
                                      <p:cBhvr additive="base">
                                        <p:cTn id="48" dur="250"/>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9" dur="250"/>
                                        <p:tgtEl>
                                          <p:spTgt spid="3">
                                            <p:txEl>
                                              <p:pRg st="4" end="4"/>
                                            </p:txEl>
                                          </p:spTgt>
                                        </p:tgtEl>
                                        <p:attrNameLst>
                                          <p:attrName>ppt_y</p:attrName>
                                        </p:attrNameLst>
                                      </p:cBhvr>
                                      <p:tavLst>
                                        <p:tav tm="0">
                                          <p:val>
                                            <p:strVal val="ppt_y"/>
                                          </p:val>
                                        </p:tav>
                                        <p:tav tm="100000">
                                          <p:val>
                                            <p:strVal val="1+ppt_h/2"/>
                                          </p:val>
                                        </p:tav>
                                      </p:tavLst>
                                    </p:anim>
                                    <p:set>
                                      <p:cBhvr>
                                        <p:cTn id="50" dur="1" fill="hold">
                                          <p:stCondLst>
                                            <p:cond delay="249"/>
                                          </p:stCondLst>
                                        </p:cTn>
                                        <p:tgtEl>
                                          <p:spTgt spid="3">
                                            <p:txEl>
                                              <p:pRg st="4" end="4"/>
                                            </p:txEl>
                                          </p:spTgt>
                                        </p:tgtEl>
                                        <p:attrNameLst>
                                          <p:attrName>style.visibility</p:attrName>
                                        </p:attrNameLst>
                                      </p:cBhvr>
                                      <p:to>
                                        <p:strVal val="hidden"/>
                                      </p:to>
                                    </p:set>
                                  </p:childTnLst>
                                </p:cTn>
                              </p:par>
                              <p:par>
                                <p:cTn id="51" presetID="2" presetClass="exit" presetSubtype="4" fill="hold" grpId="0" nodeType="withEffect">
                                  <p:stCondLst>
                                    <p:cond delay="0"/>
                                  </p:stCondLst>
                                  <p:childTnLst>
                                    <p:anim calcmode="lin" valueType="num">
                                      <p:cBhvr additive="base">
                                        <p:cTn id="52" dur="250"/>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3" dur="250"/>
                                        <p:tgtEl>
                                          <p:spTgt spid="3">
                                            <p:txEl>
                                              <p:pRg st="5" end="5"/>
                                            </p:txEl>
                                          </p:spTgt>
                                        </p:tgtEl>
                                        <p:attrNameLst>
                                          <p:attrName>ppt_y</p:attrName>
                                        </p:attrNameLst>
                                      </p:cBhvr>
                                      <p:tavLst>
                                        <p:tav tm="0">
                                          <p:val>
                                            <p:strVal val="ppt_y"/>
                                          </p:val>
                                        </p:tav>
                                        <p:tav tm="100000">
                                          <p:val>
                                            <p:strVal val="1+ppt_h/2"/>
                                          </p:val>
                                        </p:tav>
                                      </p:tavLst>
                                    </p:anim>
                                    <p:set>
                                      <p:cBhvr>
                                        <p:cTn id="54" dur="1" fill="hold">
                                          <p:stCondLst>
                                            <p:cond delay="249"/>
                                          </p:stCondLst>
                                        </p:cTn>
                                        <p:tgtEl>
                                          <p:spTgt spid="3">
                                            <p:txEl>
                                              <p:pRg st="5" end="5"/>
                                            </p:txEl>
                                          </p:spTgt>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barn(inVertical)">
                                      <p:cBhvr>
                                        <p:cTn id="59" dur="500"/>
                                        <p:tgtEl>
                                          <p:spTgt spid="6"/>
                                        </p:tgtEl>
                                      </p:cBhvr>
                                    </p:animEffect>
                                  </p:childTnLst>
                                </p:cTn>
                              </p:par>
                            </p:childTnLst>
                          </p:cTn>
                        </p:par>
                      </p:childTnLst>
                    </p:cTn>
                  </p:par>
                  <p:par>
                    <p:cTn id="60" fill="hold">
                      <p:stCondLst>
                        <p:cond delay="indefinite"/>
                      </p:stCondLst>
                      <p:childTnLst>
                        <p:par>
                          <p:cTn id="61" fill="hold">
                            <p:stCondLst>
                              <p:cond delay="0"/>
                            </p:stCondLst>
                            <p:childTnLst>
                              <p:par>
                                <p:cTn id="62" presetID="26" presetClass="entr" presetSubtype="0" fill="hold" grpId="0" nodeType="clickEffect">
                                  <p:stCondLst>
                                    <p:cond delay="0"/>
                                  </p:stCondLst>
                                  <p:childTnLst>
                                    <p:set>
                                      <p:cBhvr>
                                        <p:cTn id="63" dur="1" fill="hold">
                                          <p:stCondLst>
                                            <p:cond delay="0"/>
                                          </p:stCondLst>
                                        </p:cTn>
                                        <p:tgtEl>
                                          <p:spTgt spid="5">
                                            <p:txEl>
                                              <p:pRg st="0" end="0"/>
                                            </p:txEl>
                                          </p:spTgt>
                                        </p:tgtEl>
                                        <p:attrNameLst>
                                          <p:attrName>style.visibility</p:attrName>
                                        </p:attrNameLst>
                                      </p:cBhvr>
                                      <p:to>
                                        <p:strVal val="visible"/>
                                      </p:to>
                                    </p:set>
                                    <p:animEffect transition="in" filter="wipe(down)">
                                      <p:cBhvr>
                                        <p:cTn id="64" dur="580">
                                          <p:stCondLst>
                                            <p:cond delay="0"/>
                                          </p:stCondLst>
                                        </p:cTn>
                                        <p:tgtEl>
                                          <p:spTgt spid="5">
                                            <p:txEl>
                                              <p:pRg st="0" end="0"/>
                                            </p:txEl>
                                          </p:spTgt>
                                        </p:tgtEl>
                                      </p:cBhvr>
                                    </p:animEffect>
                                    <p:anim calcmode="lin" valueType="num">
                                      <p:cBhvr>
                                        <p:cTn id="65"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70" dur="26">
                                          <p:stCondLst>
                                            <p:cond delay="650"/>
                                          </p:stCondLst>
                                        </p:cTn>
                                        <p:tgtEl>
                                          <p:spTgt spid="5">
                                            <p:txEl>
                                              <p:pRg st="0" end="0"/>
                                            </p:txEl>
                                          </p:spTgt>
                                        </p:tgtEl>
                                      </p:cBhvr>
                                      <p:to x="100000" y="60000"/>
                                    </p:animScale>
                                    <p:animScale>
                                      <p:cBhvr>
                                        <p:cTn id="71" dur="166" decel="50000">
                                          <p:stCondLst>
                                            <p:cond delay="676"/>
                                          </p:stCondLst>
                                        </p:cTn>
                                        <p:tgtEl>
                                          <p:spTgt spid="5">
                                            <p:txEl>
                                              <p:pRg st="0" end="0"/>
                                            </p:txEl>
                                          </p:spTgt>
                                        </p:tgtEl>
                                      </p:cBhvr>
                                      <p:to x="100000" y="100000"/>
                                    </p:animScale>
                                    <p:animScale>
                                      <p:cBhvr>
                                        <p:cTn id="72" dur="26">
                                          <p:stCondLst>
                                            <p:cond delay="1312"/>
                                          </p:stCondLst>
                                        </p:cTn>
                                        <p:tgtEl>
                                          <p:spTgt spid="5">
                                            <p:txEl>
                                              <p:pRg st="0" end="0"/>
                                            </p:txEl>
                                          </p:spTgt>
                                        </p:tgtEl>
                                      </p:cBhvr>
                                      <p:to x="100000" y="80000"/>
                                    </p:animScale>
                                    <p:animScale>
                                      <p:cBhvr>
                                        <p:cTn id="73" dur="166" decel="50000">
                                          <p:stCondLst>
                                            <p:cond delay="1338"/>
                                          </p:stCondLst>
                                        </p:cTn>
                                        <p:tgtEl>
                                          <p:spTgt spid="5">
                                            <p:txEl>
                                              <p:pRg st="0" end="0"/>
                                            </p:txEl>
                                          </p:spTgt>
                                        </p:tgtEl>
                                      </p:cBhvr>
                                      <p:to x="100000" y="100000"/>
                                    </p:animScale>
                                    <p:animScale>
                                      <p:cBhvr>
                                        <p:cTn id="74" dur="26">
                                          <p:stCondLst>
                                            <p:cond delay="1642"/>
                                          </p:stCondLst>
                                        </p:cTn>
                                        <p:tgtEl>
                                          <p:spTgt spid="5">
                                            <p:txEl>
                                              <p:pRg st="0" end="0"/>
                                            </p:txEl>
                                          </p:spTgt>
                                        </p:tgtEl>
                                      </p:cBhvr>
                                      <p:to x="100000" y="90000"/>
                                    </p:animScale>
                                    <p:animScale>
                                      <p:cBhvr>
                                        <p:cTn id="75" dur="166" decel="50000">
                                          <p:stCondLst>
                                            <p:cond delay="1668"/>
                                          </p:stCondLst>
                                        </p:cTn>
                                        <p:tgtEl>
                                          <p:spTgt spid="5">
                                            <p:txEl>
                                              <p:pRg st="0" end="0"/>
                                            </p:txEl>
                                          </p:spTgt>
                                        </p:tgtEl>
                                      </p:cBhvr>
                                      <p:to x="100000" y="100000"/>
                                    </p:animScale>
                                    <p:animScale>
                                      <p:cBhvr>
                                        <p:cTn id="76" dur="26">
                                          <p:stCondLst>
                                            <p:cond delay="1808"/>
                                          </p:stCondLst>
                                        </p:cTn>
                                        <p:tgtEl>
                                          <p:spTgt spid="5">
                                            <p:txEl>
                                              <p:pRg st="0" end="0"/>
                                            </p:txEl>
                                          </p:spTgt>
                                        </p:tgtEl>
                                      </p:cBhvr>
                                      <p:to x="100000" y="95000"/>
                                    </p:animScale>
                                    <p:animScale>
                                      <p:cBhvr>
                                        <p:cTn id="77" dur="166" decel="50000">
                                          <p:stCondLst>
                                            <p:cond delay="1834"/>
                                          </p:stCondLst>
                                        </p:cTn>
                                        <p:tgtEl>
                                          <p:spTgt spid="5">
                                            <p:txEl>
                                              <p:pRg st="0" end="0"/>
                                            </p:txEl>
                                          </p:spTgt>
                                        </p:tgtEl>
                                      </p:cBhvr>
                                      <p:to x="100000" y="100000"/>
                                    </p:animScale>
                                  </p:childTnLst>
                                </p:cTn>
                              </p:par>
                              <p:par>
                                <p:cTn id="78" presetID="26" presetClass="entr" presetSubtype="0" fill="hold" grpId="0" nodeType="withEffect">
                                  <p:stCondLst>
                                    <p:cond delay="0"/>
                                  </p:stCondLst>
                                  <p:childTnLst>
                                    <p:set>
                                      <p:cBhvr>
                                        <p:cTn id="79" dur="1" fill="hold">
                                          <p:stCondLst>
                                            <p:cond delay="0"/>
                                          </p:stCondLst>
                                        </p:cTn>
                                        <p:tgtEl>
                                          <p:spTgt spid="5">
                                            <p:txEl>
                                              <p:pRg st="1" end="1"/>
                                            </p:txEl>
                                          </p:spTgt>
                                        </p:tgtEl>
                                        <p:attrNameLst>
                                          <p:attrName>style.visibility</p:attrName>
                                        </p:attrNameLst>
                                      </p:cBhvr>
                                      <p:to>
                                        <p:strVal val="visible"/>
                                      </p:to>
                                    </p:set>
                                    <p:animEffect transition="in" filter="wipe(down)">
                                      <p:cBhvr>
                                        <p:cTn id="80" dur="580">
                                          <p:stCondLst>
                                            <p:cond delay="0"/>
                                          </p:stCondLst>
                                        </p:cTn>
                                        <p:tgtEl>
                                          <p:spTgt spid="5">
                                            <p:txEl>
                                              <p:pRg st="1" end="1"/>
                                            </p:txEl>
                                          </p:spTgt>
                                        </p:tgtEl>
                                      </p:cBhvr>
                                    </p:animEffect>
                                    <p:anim calcmode="lin" valueType="num">
                                      <p:cBhvr>
                                        <p:cTn id="81" dur="1822" tmFilter="0,0; 0.14,0.36; 0.43,0.73; 0.71,0.91; 1.0,1.0">
                                          <p:stCondLst>
                                            <p:cond delay="0"/>
                                          </p:stCondLst>
                                        </p:cTn>
                                        <p:tgtEl>
                                          <p:spTgt spid="5">
                                            <p:txEl>
                                              <p:pRg st="1" end="1"/>
                                            </p:txEl>
                                          </p:spTgt>
                                        </p:tgtEl>
                                        <p:attrNameLst>
                                          <p:attrName>ppt_x</p:attrName>
                                        </p:attrNameLst>
                                      </p:cBhvr>
                                      <p:tavLst>
                                        <p:tav tm="0">
                                          <p:val>
                                            <p:strVal val="#ppt_x-0.25"/>
                                          </p:val>
                                        </p:tav>
                                        <p:tav tm="100000">
                                          <p:val>
                                            <p:strVal val="#ppt_x"/>
                                          </p:val>
                                        </p:tav>
                                      </p:tavLst>
                                    </p:anim>
                                    <p:anim calcmode="lin" valueType="num">
                                      <p:cBhvr>
                                        <p:cTn id="82" dur="664" tmFilter="0.0,0.0; 0.25,0.07; 0.50,0.2; 0.75,0.467; 1.0,1.0">
                                          <p:stCondLst>
                                            <p:cond delay="0"/>
                                          </p:stCondLst>
                                        </p:cTn>
                                        <p:tgtEl>
                                          <p:spTgt spid="5">
                                            <p:txEl>
                                              <p:pRg st="1" end="1"/>
                                            </p:txEl>
                                          </p:spTgt>
                                        </p:tgtEl>
                                        <p:attrNameLst>
                                          <p:attrName>ppt_y</p:attrName>
                                        </p:attrNameLst>
                                      </p:cBhvr>
                                      <p:tavLst>
                                        <p:tav tm="0" fmla="#ppt_y-sin(pi*$)/3">
                                          <p:val>
                                            <p:fltVal val="0.5"/>
                                          </p:val>
                                        </p:tav>
                                        <p:tav tm="100000">
                                          <p:val>
                                            <p:fltVal val="1"/>
                                          </p:val>
                                        </p:tav>
                                      </p:tavLst>
                                    </p:anim>
                                    <p:anim calcmode="lin" valueType="num">
                                      <p:cBhvr>
                                        <p:cTn id="83" dur="664" tmFilter="0, 0; 0.125,0.2665; 0.25,0.4; 0.375,0.465; 0.5,0.5;  0.625,0.535; 0.75,0.6; 0.875,0.7335; 1,1">
                                          <p:stCondLst>
                                            <p:cond delay="664"/>
                                          </p:stCondLst>
                                        </p:cTn>
                                        <p:tgtEl>
                                          <p:spTgt spid="5">
                                            <p:txEl>
                                              <p:pRg st="1" end="1"/>
                                            </p:txEl>
                                          </p:spTgt>
                                        </p:tgtEl>
                                        <p:attrNameLst>
                                          <p:attrName>ppt_y</p:attrName>
                                        </p:attrNameLst>
                                      </p:cBhvr>
                                      <p:tavLst>
                                        <p:tav tm="0" fmla="#ppt_y-sin(pi*$)/9">
                                          <p:val>
                                            <p:fltVal val="0"/>
                                          </p:val>
                                        </p:tav>
                                        <p:tav tm="100000">
                                          <p:val>
                                            <p:fltVal val="1"/>
                                          </p:val>
                                        </p:tav>
                                      </p:tavLst>
                                    </p:anim>
                                    <p:anim calcmode="lin" valueType="num">
                                      <p:cBhvr>
                                        <p:cTn id="84" dur="332" tmFilter="0, 0; 0.125,0.2665; 0.25,0.4; 0.375,0.465; 0.5,0.5;  0.625,0.535; 0.75,0.6; 0.875,0.7335; 1,1">
                                          <p:stCondLst>
                                            <p:cond delay="1324"/>
                                          </p:stCondLst>
                                        </p:cTn>
                                        <p:tgtEl>
                                          <p:spTgt spid="5">
                                            <p:txEl>
                                              <p:pRg st="1" end="1"/>
                                            </p:txEl>
                                          </p:spTgt>
                                        </p:tgtEl>
                                        <p:attrNameLst>
                                          <p:attrName>ppt_y</p:attrName>
                                        </p:attrNameLst>
                                      </p:cBhvr>
                                      <p:tavLst>
                                        <p:tav tm="0" fmla="#ppt_y-sin(pi*$)/27">
                                          <p:val>
                                            <p:fltVal val="0"/>
                                          </p:val>
                                        </p:tav>
                                        <p:tav tm="100000">
                                          <p:val>
                                            <p:fltVal val="1"/>
                                          </p:val>
                                        </p:tav>
                                      </p:tavLst>
                                    </p:anim>
                                    <p:anim calcmode="lin" valueType="num">
                                      <p:cBhvr>
                                        <p:cTn id="85" dur="164" tmFilter="0, 0; 0.125,0.2665; 0.25,0.4; 0.375,0.465; 0.5,0.5;  0.625,0.535; 0.75,0.6; 0.875,0.7335; 1,1">
                                          <p:stCondLst>
                                            <p:cond delay="1656"/>
                                          </p:stCondLst>
                                        </p:cTn>
                                        <p:tgtEl>
                                          <p:spTgt spid="5">
                                            <p:txEl>
                                              <p:pRg st="1" end="1"/>
                                            </p:txEl>
                                          </p:spTgt>
                                        </p:tgtEl>
                                        <p:attrNameLst>
                                          <p:attrName>ppt_y</p:attrName>
                                        </p:attrNameLst>
                                      </p:cBhvr>
                                      <p:tavLst>
                                        <p:tav tm="0" fmla="#ppt_y-sin(pi*$)/81">
                                          <p:val>
                                            <p:fltVal val="0"/>
                                          </p:val>
                                        </p:tav>
                                        <p:tav tm="100000">
                                          <p:val>
                                            <p:fltVal val="1"/>
                                          </p:val>
                                        </p:tav>
                                      </p:tavLst>
                                    </p:anim>
                                    <p:animScale>
                                      <p:cBhvr>
                                        <p:cTn id="86" dur="26">
                                          <p:stCondLst>
                                            <p:cond delay="650"/>
                                          </p:stCondLst>
                                        </p:cTn>
                                        <p:tgtEl>
                                          <p:spTgt spid="5">
                                            <p:txEl>
                                              <p:pRg st="1" end="1"/>
                                            </p:txEl>
                                          </p:spTgt>
                                        </p:tgtEl>
                                      </p:cBhvr>
                                      <p:to x="100000" y="60000"/>
                                    </p:animScale>
                                    <p:animScale>
                                      <p:cBhvr>
                                        <p:cTn id="87" dur="166" decel="50000">
                                          <p:stCondLst>
                                            <p:cond delay="676"/>
                                          </p:stCondLst>
                                        </p:cTn>
                                        <p:tgtEl>
                                          <p:spTgt spid="5">
                                            <p:txEl>
                                              <p:pRg st="1" end="1"/>
                                            </p:txEl>
                                          </p:spTgt>
                                        </p:tgtEl>
                                      </p:cBhvr>
                                      <p:to x="100000" y="100000"/>
                                    </p:animScale>
                                    <p:animScale>
                                      <p:cBhvr>
                                        <p:cTn id="88" dur="26">
                                          <p:stCondLst>
                                            <p:cond delay="1312"/>
                                          </p:stCondLst>
                                        </p:cTn>
                                        <p:tgtEl>
                                          <p:spTgt spid="5">
                                            <p:txEl>
                                              <p:pRg st="1" end="1"/>
                                            </p:txEl>
                                          </p:spTgt>
                                        </p:tgtEl>
                                      </p:cBhvr>
                                      <p:to x="100000" y="80000"/>
                                    </p:animScale>
                                    <p:animScale>
                                      <p:cBhvr>
                                        <p:cTn id="89" dur="166" decel="50000">
                                          <p:stCondLst>
                                            <p:cond delay="1338"/>
                                          </p:stCondLst>
                                        </p:cTn>
                                        <p:tgtEl>
                                          <p:spTgt spid="5">
                                            <p:txEl>
                                              <p:pRg st="1" end="1"/>
                                            </p:txEl>
                                          </p:spTgt>
                                        </p:tgtEl>
                                      </p:cBhvr>
                                      <p:to x="100000" y="100000"/>
                                    </p:animScale>
                                    <p:animScale>
                                      <p:cBhvr>
                                        <p:cTn id="90" dur="26">
                                          <p:stCondLst>
                                            <p:cond delay="1642"/>
                                          </p:stCondLst>
                                        </p:cTn>
                                        <p:tgtEl>
                                          <p:spTgt spid="5">
                                            <p:txEl>
                                              <p:pRg st="1" end="1"/>
                                            </p:txEl>
                                          </p:spTgt>
                                        </p:tgtEl>
                                      </p:cBhvr>
                                      <p:to x="100000" y="90000"/>
                                    </p:animScale>
                                    <p:animScale>
                                      <p:cBhvr>
                                        <p:cTn id="91" dur="166" decel="50000">
                                          <p:stCondLst>
                                            <p:cond delay="1668"/>
                                          </p:stCondLst>
                                        </p:cTn>
                                        <p:tgtEl>
                                          <p:spTgt spid="5">
                                            <p:txEl>
                                              <p:pRg st="1" end="1"/>
                                            </p:txEl>
                                          </p:spTgt>
                                        </p:tgtEl>
                                      </p:cBhvr>
                                      <p:to x="100000" y="100000"/>
                                    </p:animScale>
                                    <p:animScale>
                                      <p:cBhvr>
                                        <p:cTn id="92" dur="26">
                                          <p:stCondLst>
                                            <p:cond delay="1808"/>
                                          </p:stCondLst>
                                        </p:cTn>
                                        <p:tgtEl>
                                          <p:spTgt spid="5">
                                            <p:txEl>
                                              <p:pRg st="1" end="1"/>
                                            </p:txEl>
                                          </p:spTgt>
                                        </p:tgtEl>
                                      </p:cBhvr>
                                      <p:to x="100000" y="95000"/>
                                    </p:animScale>
                                    <p:animScale>
                                      <p:cBhvr>
                                        <p:cTn id="93" dur="166" decel="50000">
                                          <p:stCondLst>
                                            <p:cond delay="1834"/>
                                          </p:stCondLst>
                                        </p:cTn>
                                        <p:tgtEl>
                                          <p:spTgt spid="5">
                                            <p:txEl>
                                              <p:pRg st="1" end="1"/>
                                            </p:txEl>
                                          </p:spTgt>
                                        </p:tgtEl>
                                      </p:cBhvr>
                                      <p:to x="100000" y="100000"/>
                                    </p:animScale>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051"/>
                                        </p:tgtEl>
                                        <p:attrNameLst>
                                          <p:attrName>style.visibility</p:attrName>
                                        </p:attrNameLst>
                                      </p:cBhvr>
                                      <p:to>
                                        <p:strVal val="visible"/>
                                      </p:to>
                                    </p:set>
                                    <p:animEffect transition="in" filter="fade">
                                      <p:cBhvr>
                                        <p:cTn id="98"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uiExpand="1"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459" y="-224057"/>
            <a:ext cx="10018713" cy="1752599"/>
          </a:xfrm>
        </p:spPr>
        <p:txBody>
          <a:bodyPr/>
          <a:lstStyle/>
          <a:p>
            <a:r>
              <a:rPr lang="en-US" b="1" dirty="0" err="1" smtClean="0">
                <a:solidFill>
                  <a:srgbClr val="002060"/>
                </a:solidFill>
                <a:effectLst>
                  <a:outerShdw blurRad="38100" dist="38100" dir="2700000" algn="tl">
                    <a:srgbClr val="000000">
                      <a:alpha val="43137"/>
                    </a:srgbClr>
                  </a:outerShdw>
                </a:effectLst>
              </a:rPr>
              <a:t>Giao</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diện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người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dùng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của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ứng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dụng</a:t>
            </a:r>
            <a:endParaRPr lang="vi-VN" b="1" dirty="0">
              <a:solidFill>
                <a:srgbClr val="002060"/>
              </a:solidFill>
              <a:effectLst>
                <a:outerShdw blurRad="38100" dist="38100" dir="2700000" algn="tl">
                  <a:srgbClr val="000000">
                    <a:alpha val="43137"/>
                  </a:srgbClr>
                </a:outerShdw>
              </a:effectLst>
            </a:endParaRPr>
          </a:p>
        </p:txBody>
      </p:sp>
      <p:sp>
        <p:nvSpPr>
          <p:cNvPr id="7" name="Content Placeholder 6"/>
          <p:cNvSpPr>
            <a:spLocks noGrp="1"/>
          </p:cNvSpPr>
          <p:nvPr>
            <p:ph idx="1"/>
          </p:nvPr>
        </p:nvSpPr>
        <p:spPr>
          <a:xfrm>
            <a:off x="1855116" y="5211647"/>
            <a:ext cx="8915400" cy="1536883"/>
          </a:xfrm>
        </p:spPr>
        <p:txBody>
          <a:bodyPr>
            <a:normAutofit fontScale="77500" lnSpcReduction="20000"/>
          </a:bodyPr>
          <a:lstStyle/>
          <a:p>
            <a:r>
              <a:rPr lang="en-US" b="1" dirty="0" err="1" smtClean="0">
                <a:solidFill>
                  <a:srgbClr val="002060"/>
                </a:solidFill>
              </a:rPr>
              <a:t>Được</a:t>
            </a:r>
            <a:r>
              <a:rPr lang="en-US" b="1" dirty="0" smtClean="0">
                <a:solidFill>
                  <a:srgbClr val="002060"/>
                </a:solidFill>
              </a:rPr>
              <a:t> </a:t>
            </a:r>
            <a:r>
              <a:rPr lang="en-US" b="1" dirty="0" err="1" smtClean="0">
                <a:solidFill>
                  <a:srgbClr val="002060"/>
                </a:solidFill>
              </a:rPr>
              <a:t>thiết</a:t>
            </a:r>
            <a:r>
              <a:rPr lang="en-US" b="1" dirty="0" smtClean="0">
                <a:solidFill>
                  <a:srgbClr val="002060"/>
                </a:solidFill>
              </a:rPr>
              <a:t> </a:t>
            </a:r>
            <a:r>
              <a:rPr lang="en-US" b="1" dirty="0" err="1" smtClean="0">
                <a:solidFill>
                  <a:srgbClr val="002060"/>
                </a:solidFill>
              </a:rPr>
              <a:t>kế</a:t>
            </a:r>
            <a:r>
              <a:rPr lang="en-US" b="1" dirty="0" smtClean="0">
                <a:solidFill>
                  <a:srgbClr val="002060"/>
                </a:solidFill>
              </a:rPr>
              <a:t> </a:t>
            </a:r>
            <a:r>
              <a:rPr lang="en-US" b="1" dirty="0" err="1" smtClean="0">
                <a:solidFill>
                  <a:srgbClr val="002060"/>
                </a:solidFill>
              </a:rPr>
              <a:t>bằng</a:t>
            </a:r>
            <a:r>
              <a:rPr lang="en-US" b="1" dirty="0" smtClean="0">
                <a:solidFill>
                  <a:srgbClr val="002060"/>
                </a:solidFill>
              </a:rPr>
              <a:t> </a:t>
            </a:r>
            <a:r>
              <a:rPr lang="en-US" b="1" dirty="0" err="1" smtClean="0">
                <a:solidFill>
                  <a:srgbClr val="002060"/>
                </a:solidFill>
              </a:rPr>
              <a:t>Netbean</a:t>
            </a:r>
            <a:r>
              <a:rPr lang="en-US" b="1" dirty="0" smtClean="0">
                <a:solidFill>
                  <a:srgbClr val="002060"/>
                </a:solidFill>
              </a:rPr>
              <a:t> </a:t>
            </a:r>
            <a:r>
              <a:rPr lang="en-US" b="1" dirty="0" err="1" smtClean="0">
                <a:solidFill>
                  <a:srgbClr val="002060"/>
                </a:solidFill>
              </a:rPr>
              <a:t>sử</a:t>
            </a:r>
            <a:r>
              <a:rPr lang="en-US" b="1" dirty="0" smtClean="0">
                <a:solidFill>
                  <a:srgbClr val="002060"/>
                </a:solidFill>
              </a:rPr>
              <a:t> </a:t>
            </a:r>
            <a:r>
              <a:rPr lang="en-US" b="1" dirty="0" err="1" smtClean="0">
                <a:solidFill>
                  <a:srgbClr val="002060"/>
                </a:solidFill>
              </a:rPr>
              <a:t>dụng</a:t>
            </a:r>
            <a:r>
              <a:rPr lang="en-US" b="1" dirty="0" smtClean="0">
                <a:solidFill>
                  <a:srgbClr val="002060"/>
                </a:solidFill>
              </a:rPr>
              <a:t> </a:t>
            </a:r>
            <a:r>
              <a:rPr lang="en-US" b="1" dirty="0" err="1" smtClean="0">
                <a:solidFill>
                  <a:srgbClr val="002060"/>
                </a:solidFill>
              </a:rPr>
              <a:t>gói</a:t>
            </a:r>
            <a:r>
              <a:rPr lang="en-US" b="1" dirty="0" smtClean="0">
                <a:solidFill>
                  <a:srgbClr val="002060"/>
                </a:solidFill>
              </a:rPr>
              <a:t> java swing</a:t>
            </a:r>
          </a:p>
          <a:p>
            <a:r>
              <a:rPr lang="en-US" b="1" dirty="0" err="1" smtClean="0">
                <a:solidFill>
                  <a:srgbClr val="002060"/>
                </a:solidFill>
              </a:rPr>
              <a:t>Giao</a:t>
            </a:r>
            <a:r>
              <a:rPr lang="en-US" b="1" dirty="0" smtClean="0">
                <a:solidFill>
                  <a:srgbClr val="002060"/>
                </a:solidFill>
              </a:rPr>
              <a:t> </a:t>
            </a:r>
            <a:r>
              <a:rPr lang="en-US" b="1" dirty="0" err="1" smtClean="0">
                <a:solidFill>
                  <a:srgbClr val="002060"/>
                </a:solidFill>
              </a:rPr>
              <a:t>diện</a:t>
            </a:r>
            <a:r>
              <a:rPr lang="en-US" b="1" dirty="0" smtClean="0">
                <a:solidFill>
                  <a:srgbClr val="002060"/>
                </a:solidFill>
              </a:rPr>
              <a:t> </a:t>
            </a:r>
            <a:r>
              <a:rPr lang="en-US" b="1" dirty="0" err="1" smtClean="0">
                <a:solidFill>
                  <a:srgbClr val="002060"/>
                </a:solidFill>
              </a:rPr>
              <a:t>đồ</a:t>
            </a:r>
            <a:r>
              <a:rPr lang="en-US" b="1" dirty="0" smtClean="0">
                <a:solidFill>
                  <a:srgbClr val="002060"/>
                </a:solidFill>
              </a:rPr>
              <a:t> </a:t>
            </a:r>
            <a:r>
              <a:rPr lang="en-US" b="1" dirty="0" err="1" smtClean="0">
                <a:solidFill>
                  <a:srgbClr val="002060"/>
                </a:solidFill>
              </a:rPr>
              <a:t>họa</a:t>
            </a:r>
            <a:r>
              <a:rPr lang="en-US" b="1" dirty="0" smtClean="0">
                <a:solidFill>
                  <a:srgbClr val="002060"/>
                </a:solidFill>
              </a:rPr>
              <a:t> </a:t>
            </a:r>
            <a:r>
              <a:rPr lang="en-US" b="1" dirty="0" err="1" smtClean="0">
                <a:solidFill>
                  <a:srgbClr val="002060"/>
                </a:solidFill>
              </a:rPr>
              <a:t>sử</a:t>
            </a:r>
            <a:r>
              <a:rPr lang="en-US" b="1" dirty="0" smtClean="0">
                <a:solidFill>
                  <a:srgbClr val="002060"/>
                </a:solidFill>
              </a:rPr>
              <a:t> </a:t>
            </a:r>
            <a:r>
              <a:rPr lang="en-US" b="1" dirty="0" err="1" smtClean="0">
                <a:solidFill>
                  <a:srgbClr val="002060"/>
                </a:solidFill>
              </a:rPr>
              <a:t>dụng</a:t>
            </a:r>
            <a:r>
              <a:rPr lang="en-US" b="1" dirty="0" smtClean="0">
                <a:solidFill>
                  <a:srgbClr val="002060"/>
                </a:solidFill>
              </a:rPr>
              <a:t> </a:t>
            </a:r>
            <a:r>
              <a:rPr lang="en-US" b="1" dirty="0" err="1" smtClean="0">
                <a:solidFill>
                  <a:srgbClr val="002060"/>
                </a:solidFill>
              </a:rPr>
              <a:t>là</a:t>
            </a:r>
            <a:r>
              <a:rPr lang="en-US" b="1" dirty="0" smtClean="0">
                <a:solidFill>
                  <a:srgbClr val="002060"/>
                </a:solidFill>
              </a:rPr>
              <a:t> Nimbus </a:t>
            </a:r>
            <a:r>
              <a:rPr lang="en-US" b="1" dirty="0" err="1" smtClean="0">
                <a:solidFill>
                  <a:srgbClr val="002060"/>
                </a:solidFill>
              </a:rPr>
              <a:t>có</a:t>
            </a:r>
            <a:r>
              <a:rPr lang="en-US" b="1" dirty="0" smtClean="0">
                <a:solidFill>
                  <a:srgbClr val="002060"/>
                </a:solidFill>
              </a:rPr>
              <a:t> </a:t>
            </a:r>
            <a:r>
              <a:rPr lang="en-US" b="1" dirty="0" err="1" smtClean="0">
                <a:solidFill>
                  <a:srgbClr val="002060"/>
                </a:solidFill>
              </a:rPr>
              <a:t>sẵn</a:t>
            </a:r>
            <a:r>
              <a:rPr lang="en-US" b="1" dirty="0" smtClean="0">
                <a:solidFill>
                  <a:srgbClr val="002060"/>
                </a:solidFill>
              </a:rPr>
              <a:t> </a:t>
            </a:r>
            <a:r>
              <a:rPr lang="en-US" b="1" dirty="0" err="1" smtClean="0">
                <a:solidFill>
                  <a:srgbClr val="002060"/>
                </a:solidFill>
              </a:rPr>
              <a:t>trong</a:t>
            </a:r>
            <a:r>
              <a:rPr lang="en-US" b="1" dirty="0" smtClean="0">
                <a:solidFill>
                  <a:srgbClr val="002060"/>
                </a:solidFill>
              </a:rPr>
              <a:t> </a:t>
            </a:r>
            <a:r>
              <a:rPr lang="en-US" b="1" dirty="0" err="1" smtClean="0">
                <a:solidFill>
                  <a:srgbClr val="002060"/>
                </a:solidFill>
              </a:rPr>
              <a:t>thư</a:t>
            </a:r>
            <a:r>
              <a:rPr lang="en-US" b="1" dirty="0" smtClean="0">
                <a:solidFill>
                  <a:srgbClr val="002060"/>
                </a:solidFill>
              </a:rPr>
              <a:t> </a:t>
            </a:r>
            <a:r>
              <a:rPr lang="en-US" b="1" dirty="0" err="1" smtClean="0">
                <a:solidFill>
                  <a:srgbClr val="002060"/>
                </a:solidFill>
              </a:rPr>
              <a:t>viện</a:t>
            </a:r>
            <a:r>
              <a:rPr lang="en-US" b="1" dirty="0" smtClean="0">
                <a:solidFill>
                  <a:srgbClr val="002060"/>
                </a:solidFill>
              </a:rPr>
              <a:t> JDK. </a:t>
            </a:r>
          </a:p>
          <a:p>
            <a:r>
              <a:rPr lang="en-US" b="1" dirty="0" err="1" smtClean="0">
                <a:solidFill>
                  <a:srgbClr val="002060"/>
                </a:solidFill>
              </a:rPr>
              <a:t>Đặc</a:t>
            </a:r>
            <a:r>
              <a:rPr lang="en-US" b="1" dirty="0" smtClean="0">
                <a:solidFill>
                  <a:srgbClr val="002060"/>
                </a:solidFill>
              </a:rPr>
              <a:t> </a:t>
            </a:r>
            <a:r>
              <a:rPr lang="en-US" b="1" dirty="0" err="1" smtClean="0">
                <a:solidFill>
                  <a:srgbClr val="002060"/>
                </a:solidFill>
              </a:rPr>
              <a:t>điểm</a:t>
            </a:r>
            <a:r>
              <a:rPr lang="en-US" b="1" dirty="0" smtClean="0">
                <a:solidFill>
                  <a:srgbClr val="002060"/>
                </a:solidFill>
              </a:rPr>
              <a:t>: </a:t>
            </a:r>
            <a:r>
              <a:rPr lang="en-US" b="1" dirty="0" err="1" smtClean="0">
                <a:solidFill>
                  <a:srgbClr val="002060"/>
                </a:solidFill>
              </a:rPr>
              <a:t>giao</a:t>
            </a:r>
            <a:r>
              <a:rPr lang="en-US" b="1" dirty="0" smtClean="0">
                <a:solidFill>
                  <a:srgbClr val="002060"/>
                </a:solidFill>
              </a:rPr>
              <a:t> </a:t>
            </a:r>
            <a:r>
              <a:rPr lang="en-US" b="1" dirty="0" err="1" smtClean="0">
                <a:solidFill>
                  <a:srgbClr val="002060"/>
                </a:solidFill>
              </a:rPr>
              <a:t>diện</a:t>
            </a:r>
            <a:r>
              <a:rPr lang="en-US" b="1" dirty="0" smtClean="0">
                <a:solidFill>
                  <a:srgbClr val="002060"/>
                </a:solidFill>
              </a:rPr>
              <a:t> </a:t>
            </a:r>
            <a:r>
              <a:rPr lang="en-US" b="1" dirty="0" err="1" smtClean="0">
                <a:solidFill>
                  <a:srgbClr val="002060"/>
                </a:solidFill>
              </a:rPr>
              <a:t>thân</a:t>
            </a:r>
            <a:r>
              <a:rPr lang="en-US" b="1" dirty="0" smtClean="0">
                <a:solidFill>
                  <a:srgbClr val="002060"/>
                </a:solidFill>
              </a:rPr>
              <a:t> </a:t>
            </a:r>
            <a:r>
              <a:rPr lang="en-US" b="1" dirty="0" err="1" smtClean="0">
                <a:solidFill>
                  <a:srgbClr val="002060"/>
                </a:solidFill>
              </a:rPr>
              <a:t>thiện</a:t>
            </a:r>
            <a:r>
              <a:rPr lang="en-US" b="1" dirty="0" smtClean="0">
                <a:solidFill>
                  <a:srgbClr val="002060"/>
                </a:solidFill>
              </a:rPr>
              <a:t>, </a:t>
            </a:r>
            <a:r>
              <a:rPr lang="en-US" b="1" dirty="0" err="1" smtClean="0">
                <a:solidFill>
                  <a:srgbClr val="002060"/>
                </a:solidFill>
              </a:rPr>
              <a:t>đẹp</a:t>
            </a:r>
            <a:r>
              <a:rPr lang="en-US" b="1" dirty="0" smtClean="0">
                <a:solidFill>
                  <a:srgbClr val="002060"/>
                </a:solidFill>
              </a:rPr>
              <a:t> </a:t>
            </a:r>
            <a:r>
              <a:rPr lang="en-US" b="1" dirty="0" err="1" smtClean="0">
                <a:solidFill>
                  <a:srgbClr val="002060"/>
                </a:solidFill>
              </a:rPr>
              <a:t>mắt</a:t>
            </a:r>
            <a:r>
              <a:rPr lang="en-US" b="1" dirty="0" smtClean="0">
                <a:solidFill>
                  <a:srgbClr val="002060"/>
                </a:solidFill>
              </a:rPr>
              <a:t>, </a:t>
            </a:r>
            <a:r>
              <a:rPr lang="en-US" b="1" dirty="0" err="1" smtClean="0">
                <a:solidFill>
                  <a:srgbClr val="002060"/>
                </a:solidFill>
              </a:rPr>
              <a:t>các</a:t>
            </a:r>
            <a:r>
              <a:rPr lang="en-US" b="1" dirty="0" smtClean="0">
                <a:solidFill>
                  <a:srgbClr val="002060"/>
                </a:solidFill>
              </a:rPr>
              <a:t> </a:t>
            </a:r>
            <a:r>
              <a:rPr lang="en-US" b="1" dirty="0" err="1" smtClean="0">
                <a:solidFill>
                  <a:srgbClr val="002060"/>
                </a:solidFill>
              </a:rPr>
              <a:t>nút</a:t>
            </a:r>
            <a:r>
              <a:rPr lang="en-US" b="1" dirty="0" smtClean="0">
                <a:solidFill>
                  <a:srgbClr val="002060"/>
                </a:solidFill>
              </a:rPr>
              <a:t> </a:t>
            </a:r>
            <a:r>
              <a:rPr lang="en-US" b="1" dirty="0" err="1" smtClean="0">
                <a:solidFill>
                  <a:srgbClr val="002060"/>
                </a:solidFill>
              </a:rPr>
              <a:t>chức</a:t>
            </a:r>
            <a:r>
              <a:rPr lang="en-US" b="1" dirty="0" smtClean="0">
                <a:solidFill>
                  <a:srgbClr val="002060"/>
                </a:solidFill>
              </a:rPr>
              <a:t> </a:t>
            </a:r>
            <a:r>
              <a:rPr lang="en-US" b="1" dirty="0" err="1" smtClean="0">
                <a:solidFill>
                  <a:srgbClr val="002060"/>
                </a:solidFill>
              </a:rPr>
              <a:t>năng</a:t>
            </a:r>
            <a:r>
              <a:rPr lang="en-US" b="1" dirty="0" smtClean="0">
                <a:solidFill>
                  <a:srgbClr val="002060"/>
                </a:solidFill>
              </a:rPr>
              <a:t>, </a:t>
            </a:r>
            <a:r>
              <a:rPr lang="en-US" b="1" dirty="0" err="1" smtClean="0">
                <a:solidFill>
                  <a:srgbClr val="002060"/>
                </a:solidFill>
              </a:rPr>
              <a:t>bảng</a:t>
            </a:r>
            <a:r>
              <a:rPr lang="en-US" b="1" dirty="0" smtClean="0">
                <a:solidFill>
                  <a:srgbClr val="002060"/>
                </a:solidFill>
              </a:rPr>
              <a:t> </a:t>
            </a:r>
            <a:r>
              <a:rPr lang="en-US" b="1" dirty="0" err="1" smtClean="0">
                <a:solidFill>
                  <a:srgbClr val="002060"/>
                </a:solidFill>
              </a:rPr>
              <a:t>nhập</a:t>
            </a:r>
            <a:r>
              <a:rPr lang="en-US" b="1" dirty="0" smtClean="0">
                <a:solidFill>
                  <a:srgbClr val="002060"/>
                </a:solidFill>
              </a:rPr>
              <a:t> </a:t>
            </a:r>
            <a:r>
              <a:rPr lang="en-US" b="1" dirty="0" err="1" smtClean="0">
                <a:solidFill>
                  <a:srgbClr val="002060"/>
                </a:solidFill>
              </a:rPr>
              <a:t>liệu</a:t>
            </a:r>
            <a:r>
              <a:rPr lang="en-US" b="1" dirty="0" smtClean="0">
                <a:solidFill>
                  <a:srgbClr val="002060"/>
                </a:solidFill>
              </a:rPr>
              <a:t> </a:t>
            </a:r>
            <a:r>
              <a:rPr lang="en-US" b="1" dirty="0" err="1" smtClean="0">
                <a:solidFill>
                  <a:srgbClr val="002060"/>
                </a:solidFill>
              </a:rPr>
              <a:t>và</a:t>
            </a:r>
            <a:r>
              <a:rPr lang="en-US" b="1" dirty="0" smtClean="0">
                <a:solidFill>
                  <a:srgbClr val="002060"/>
                </a:solidFill>
              </a:rPr>
              <a:t> </a:t>
            </a:r>
            <a:r>
              <a:rPr lang="en-US" b="1" dirty="0" err="1" smtClean="0">
                <a:solidFill>
                  <a:srgbClr val="002060"/>
                </a:solidFill>
              </a:rPr>
              <a:t>danh</a:t>
            </a:r>
            <a:r>
              <a:rPr lang="en-US" b="1" dirty="0" smtClean="0">
                <a:solidFill>
                  <a:srgbClr val="002060"/>
                </a:solidFill>
              </a:rPr>
              <a:t> </a:t>
            </a:r>
            <a:r>
              <a:rPr lang="en-US" b="1" dirty="0" err="1" smtClean="0">
                <a:solidFill>
                  <a:srgbClr val="002060"/>
                </a:solidFill>
              </a:rPr>
              <a:t>sách</a:t>
            </a:r>
            <a:r>
              <a:rPr lang="en-US" b="1" dirty="0" smtClean="0">
                <a:solidFill>
                  <a:srgbClr val="002060"/>
                </a:solidFill>
              </a:rPr>
              <a:t> </a:t>
            </a:r>
            <a:r>
              <a:rPr lang="en-US" b="1" dirty="0" err="1" smtClean="0">
                <a:solidFill>
                  <a:srgbClr val="002060"/>
                </a:solidFill>
              </a:rPr>
              <a:t>được</a:t>
            </a:r>
            <a:r>
              <a:rPr lang="en-US" b="1" dirty="0" smtClean="0">
                <a:solidFill>
                  <a:srgbClr val="002060"/>
                </a:solidFill>
              </a:rPr>
              <a:t> </a:t>
            </a:r>
            <a:r>
              <a:rPr lang="en-US" b="1" dirty="0" err="1" smtClean="0">
                <a:solidFill>
                  <a:srgbClr val="002060"/>
                </a:solidFill>
              </a:rPr>
              <a:t>sắp</a:t>
            </a:r>
            <a:r>
              <a:rPr lang="en-US" b="1" dirty="0" smtClean="0">
                <a:solidFill>
                  <a:srgbClr val="002060"/>
                </a:solidFill>
              </a:rPr>
              <a:t> </a:t>
            </a:r>
            <a:r>
              <a:rPr lang="en-US" b="1" dirty="0" err="1" smtClean="0">
                <a:solidFill>
                  <a:srgbClr val="002060"/>
                </a:solidFill>
              </a:rPr>
              <a:t>xếp</a:t>
            </a:r>
            <a:r>
              <a:rPr lang="en-US" b="1" dirty="0" smtClean="0">
                <a:solidFill>
                  <a:srgbClr val="002060"/>
                </a:solidFill>
              </a:rPr>
              <a:t> </a:t>
            </a:r>
            <a:r>
              <a:rPr lang="en-US" b="1" dirty="0" err="1" smtClean="0">
                <a:solidFill>
                  <a:srgbClr val="002060"/>
                </a:solidFill>
              </a:rPr>
              <a:t>đơn</a:t>
            </a:r>
            <a:r>
              <a:rPr lang="en-US" b="1" dirty="0" smtClean="0">
                <a:solidFill>
                  <a:srgbClr val="002060"/>
                </a:solidFill>
              </a:rPr>
              <a:t> </a:t>
            </a:r>
            <a:r>
              <a:rPr lang="en-US" b="1" dirty="0" err="1" smtClean="0">
                <a:solidFill>
                  <a:srgbClr val="002060"/>
                </a:solidFill>
              </a:rPr>
              <a:t>giản</a:t>
            </a:r>
            <a:r>
              <a:rPr lang="en-US" b="1" dirty="0" smtClean="0">
                <a:solidFill>
                  <a:srgbClr val="002060"/>
                </a:solidFill>
              </a:rPr>
              <a:t> </a:t>
            </a:r>
            <a:r>
              <a:rPr lang="en-US" b="1" dirty="0" err="1" smtClean="0">
                <a:solidFill>
                  <a:srgbClr val="002060"/>
                </a:solidFill>
              </a:rPr>
              <a:t>dễ</a:t>
            </a:r>
            <a:r>
              <a:rPr lang="en-US" b="1" dirty="0" smtClean="0">
                <a:solidFill>
                  <a:srgbClr val="002060"/>
                </a:solidFill>
              </a:rPr>
              <a:t> </a:t>
            </a:r>
            <a:r>
              <a:rPr lang="en-US" b="1" dirty="0" err="1" smtClean="0">
                <a:solidFill>
                  <a:srgbClr val="002060"/>
                </a:solidFill>
              </a:rPr>
              <a:t>nhìn</a:t>
            </a:r>
            <a:r>
              <a:rPr lang="en-US" b="1" dirty="0" smtClean="0">
                <a:solidFill>
                  <a:srgbClr val="002060"/>
                </a:solidFill>
              </a:rPr>
              <a:t>, </a:t>
            </a:r>
            <a:r>
              <a:rPr lang="en-US" b="1" dirty="0" err="1" smtClean="0">
                <a:solidFill>
                  <a:srgbClr val="002060"/>
                </a:solidFill>
              </a:rPr>
              <a:t>dễ</a:t>
            </a:r>
            <a:r>
              <a:rPr lang="en-US" b="1" dirty="0" smtClean="0">
                <a:solidFill>
                  <a:srgbClr val="002060"/>
                </a:solidFill>
              </a:rPr>
              <a:t> </a:t>
            </a:r>
            <a:r>
              <a:rPr lang="en-US" b="1" dirty="0" err="1" smtClean="0">
                <a:solidFill>
                  <a:srgbClr val="002060"/>
                </a:solidFill>
              </a:rPr>
              <a:t>dàng</a:t>
            </a:r>
            <a:r>
              <a:rPr lang="en-US" b="1" dirty="0" smtClean="0">
                <a:solidFill>
                  <a:srgbClr val="002060"/>
                </a:solidFill>
              </a:rPr>
              <a:t> </a:t>
            </a:r>
            <a:r>
              <a:rPr lang="en-US" b="1" dirty="0" err="1" smtClean="0">
                <a:solidFill>
                  <a:srgbClr val="002060"/>
                </a:solidFill>
              </a:rPr>
              <a:t>học</a:t>
            </a:r>
            <a:r>
              <a:rPr lang="en-US" b="1" dirty="0" smtClean="0">
                <a:solidFill>
                  <a:srgbClr val="002060"/>
                </a:solidFill>
              </a:rPr>
              <a:t> </a:t>
            </a:r>
            <a:r>
              <a:rPr lang="en-US" b="1" dirty="0" err="1" smtClean="0">
                <a:solidFill>
                  <a:srgbClr val="002060"/>
                </a:solidFill>
              </a:rPr>
              <a:t>được</a:t>
            </a:r>
            <a:r>
              <a:rPr lang="en-US" b="1" dirty="0" smtClean="0">
                <a:solidFill>
                  <a:srgbClr val="002060"/>
                </a:solidFill>
              </a:rPr>
              <a:t> </a:t>
            </a:r>
            <a:r>
              <a:rPr lang="en-US" b="1" dirty="0" err="1" smtClean="0">
                <a:solidFill>
                  <a:srgbClr val="002060"/>
                </a:solidFill>
              </a:rPr>
              <a:t>cách</a:t>
            </a:r>
            <a:r>
              <a:rPr lang="en-US" b="1" dirty="0" smtClean="0">
                <a:solidFill>
                  <a:srgbClr val="002060"/>
                </a:solidFill>
              </a:rPr>
              <a:t> </a:t>
            </a:r>
            <a:r>
              <a:rPr lang="en-US" b="1" dirty="0" err="1" smtClean="0">
                <a:solidFill>
                  <a:srgbClr val="002060"/>
                </a:solidFill>
              </a:rPr>
              <a:t>sử</a:t>
            </a:r>
            <a:r>
              <a:rPr lang="en-US" b="1" dirty="0" smtClean="0">
                <a:solidFill>
                  <a:srgbClr val="002060"/>
                </a:solidFill>
              </a:rPr>
              <a:t> </a:t>
            </a:r>
            <a:r>
              <a:rPr lang="en-US" b="1" dirty="0" err="1" smtClean="0">
                <a:solidFill>
                  <a:srgbClr val="002060"/>
                </a:solidFill>
              </a:rPr>
              <a:t>dụng</a:t>
            </a:r>
            <a:r>
              <a:rPr lang="en-US" b="1" dirty="0" smtClean="0">
                <a:solidFill>
                  <a:srgbClr val="002060"/>
                </a:solidFill>
              </a:rPr>
              <a:t> </a:t>
            </a:r>
            <a:r>
              <a:rPr lang="en-US" b="1" dirty="0" err="1" smtClean="0">
                <a:solidFill>
                  <a:srgbClr val="002060"/>
                </a:solidFill>
              </a:rPr>
              <a:t>chỉ</a:t>
            </a:r>
            <a:r>
              <a:rPr lang="en-US" b="1" dirty="0" smtClean="0">
                <a:solidFill>
                  <a:srgbClr val="002060"/>
                </a:solidFill>
              </a:rPr>
              <a:t> </a:t>
            </a:r>
            <a:r>
              <a:rPr lang="en-US" b="1" dirty="0" err="1" smtClean="0">
                <a:solidFill>
                  <a:srgbClr val="002060"/>
                </a:solidFill>
              </a:rPr>
              <a:t>sau</a:t>
            </a:r>
            <a:r>
              <a:rPr lang="en-US" b="1" dirty="0" smtClean="0">
                <a:solidFill>
                  <a:srgbClr val="002060"/>
                </a:solidFill>
              </a:rPr>
              <a:t> </a:t>
            </a:r>
            <a:r>
              <a:rPr lang="en-US" b="1" dirty="0" err="1" smtClean="0">
                <a:solidFill>
                  <a:srgbClr val="002060"/>
                </a:solidFill>
              </a:rPr>
              <a:t>vài</a:t>
            </a:r>
            <a:r>
              <a:rPr lang="en-US" b="1" dirty="0" smtClean="0">
                <a:solidFill>
                  <a:srgbClr val="002060"/>
                </a:solidFill>
              </a:rPr>
              <a:t> </a:t>
            </a:r>
            <a:r>
              <a:rPr lang="en-US" b="1" dirty="0" err="1" smtClean="0">
                <a:solidFill>
                  <a:srgbClr val="002060"/>
                </a:solidFill>
              </a:rPr>
              <a:t>phút</a:t>
            </a:r>
            <a:r>
              <a:rPr lang="en-US" b="1" dirty="0" smtClean="0">
                <a:solidFill>
                  <a:srgbClr val="002060"/>
                </a:solidFill>
              </a:rPr>
              <a:t> </a:t>
            </a:r>
            <a:r>
              <a:rPr lang="en-US" b="1" dirty="0" err="1" smtClean="0">
                <a:solidFill>
                  <a:srgbClr val="002060"/>
                </a:solidFill>
              </a:rPr>
              <a:t>tiếp</a:t>
            </a:r>
            <a:r>
              <a:rPr lang="en-US" b="1" dirty="0" smtClean="0">
                <a:solidFill>
                  <a:srgbClr val="002060"/>
                </a:solidFill>
              </a:rPr>
              <a:t> </a:t>
            </a:r>
            <a:r>
              <a:rPr lang="en-US" b="1" dirty="0" err="1" smtClean="0">
                <a:solidFill>
                  <a:srgbClr val="002060"/>
                </a:solidFill>
              </a:rPr>
              <a:t>xúc</a:t>
            </a:r>
            <a:endParaRPr lang="vi-VN" b="1" dirty="0">
              <a:solidFill>
                <a:srgbClr val="002060"/>
              </a:solidFill>
            </a:endParaRPr>
          </a:p>
        </p:txBody>
      </p:sp>
      <p:grpSp>
        <p:nvGrpSpPr>
          <p:cNvPr id="11" name="Group 10"/>
          <p:cNvGrpSpPr/>
          <p:nvPr/>
        </p:nvGrpSpPr>
        <p:grpSpPr>
          <a:xfrm>
            <a:off x="574740" y="1264554"/>
            <a:ext cx="10929872" cy="3724113"/>
            <a:chOff x="574740" y="1419102"/>
            <a:chExt cx="10929872" cy="3724113"/>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9887" y="1419102"/>
              <a:ext cx="5699021" cy="372411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740" y="1962007"/>
              <a:ext cx="2431958" cy="212161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5287" y="1962007"/>
              <a:ext cx="2219325" cy="1562100"/>
            </a:xfrm>
            <a:prstGeom prst="rect">
              <a:avLst/>
            </a:prstGeom>
          </p:spPr>
        </p:pic>
      </p:grpSp>
    </p:spTree>
    <p:extLst>
      <p:ext uri="{BB962C8B-B14F-4D97-AF65-F5344CB8AC3E}">
        <p14:creationId xmlns:p14="http://schemas.microsoft.com/office/powerpoint/2010/main" val="159593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 calcmode="lin" valueType="num">
                                      <p:cBhvr additive="base">
                                        <p:cTn id="18"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 calcmode="lin" valueType="num">
                                      <p:cBhvr additive="base">
                                        <p:cTn id="24"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0426" y="1166884"/>
            <a:ext cx="7893173" cy="5152488"/>
          </a:xfrm>
          <a:prstGeom prst="rect">
            <a:avLst/>
          </a:prstGeom>
        </p:spPr>
      </p:pic>
      <p:sp>
        <p:nvSpPr>
          <p:cNvPr id="2" name="Title 1"/>
          <p:cNvSpPr>
            <a:spLocks noGrp="1"/>
          </p:cNvSpPr>
          <p:nvPr>
            <p:ph type="title"/>
          </p:nvPr>
        </p:nvSpPr>
        <p:spPr>
          <a:xfrm>
            <a:off x="1157288" y="0"/>
            <a:ext cx="10744431" cy="1153579"/>
          </a:xfrm>
        </p:spPr>
        <p:txBody>
          <a:bodyPr>
            <a:noAutofit/>
          </a:bodyPr>
          <a:lstStyle/>
          <a:p>
            <a:r>
              <a:rPr lang="en-US" b="1" dirty="0" err="1" smtClean="0">
                <a:solidFill>
                  <a:srgbClr val="002060"/>
                </a:solidFill>
                <a:effectLst>
                  <a:outerShdw blurRad="38100" dist="38100" dir="2700000" algn="tl">
                    <a:srgbClr val="000000">
                      <a:alpha val="43137"/>
                    </a:srgbClr>
                  </a:outerShdw>
                </a:effectLst>
              </a:rPr>
              <a:t>Cửa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sổ</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đăng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nhập</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và</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cửa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sổ</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chính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của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ứng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dụng</a:t>
            </a:r>
            <a:endParaRPr lang="vi-VN" b="1" dirty="0">
              <a:solidFill>
                <a:srgbClr val="002060"/>
              </a:solidFill>
              <a:effectLst>
                <a:outerShdw blurRad="38100" dist="38100" dir="2700000" algn="tl">
                  <a:srgbClr val="000000">
                    <a:alpha val="43137"/>
                  </a:srgbClr>
                </a:outerShdw>
              </a:effectLst>
            </a:endParaRPr>
          </a:p>
        </p:txBody>
      </p:sp>
      <p:sp>
        <p:nvSpPr>
          <p:cNvPr id="5" name="TextBox 4"/>
          <p:cNvSpPr txBox="1"/>
          <p:nvPr/>
        </p:nvSpPr>
        <p:spPr>
          <a:xfrm>
            <a:off x="8334531" y="916341"/>
            <a:ext cx="3857469" cy="5324535"/>
          </a:xfrm>
          <a:prstGeom prst="rect">
            <a:avLst/>
          </a:prstGeom>
          <a:noFill/>
        </p:spPr>
        <p:txBody>
          <a:bodyPr wrap="square" rtlCol="0">
            <a:spAutoFit/>
          </a:bodyPr>
          <a:lstStyle/>
          <a:p>
            <a:pPr marL="285750" indent="-285750">
              <a:buFont typeface="Arial" panose="020B0604020202020204" pitchFamily="34" charset="0"/>
              <a:buChar char="•"/>
            </a:pPr>
            <a:r>
              <a:rPr lang="en-US" sz="2000" b="1" dirty="0" err="1" smtClean="0">
                <a:solidFill>
                  <a:srgbClr val="002060"/>
                </a:solidFill>
                <a:latin typeface="+mj-lt"/>
              </a:rPr>
              <a:t>Chương</a:t>
            </a:r>
            <a:r>
              <a:rPr lang="en-US" sz="2000" b="1" dirty="0" smtClean="0">
                <a:solidFill>
                  <a:srgbClr val="002060"/>
                </a:solidFill>
                <a:latin typeface="+mj-lt"/>
              </a:rPr>
              <a:t> </a:t>
            </a:r>
            <a:r>
              <a:rPr lang="en-US" sz="2000" b="1" dirty="0" err="1" smtClean="0">
                <a:solidFill>
                  <a:srgbClr val="002060"/>
                </a:solidFill>
                <a:latin typeface="+mj-lt"/>
              </a:rPr>
              <a:t>trình</a:t>
            </a:r>
            <a:r>
              <a:rPr lang="en-US" sz="2000" b="1" dirty="0" smtClean="0">
                <a:solidFill>
                  <a:srgbClr val="002060"/>
                </a:solidFill>
                <a:latin typeface="+mj-lt"/>
              </a:rPr>
              <a:t> </a:t>
            </a:r>
            <a:r>
              <a:rPr lang="en-US" sz="2000" b="1" dirty="0" err="1" smtClean="0">
                <a:solidFill>
                  <a:srgbClr val="002060"/>
                </a:solidFill>
                <a:latin typeface="+mj-lt"/>
              </a:rPr>
              <a:t>được</a:t>
            </a:r>
            <a:r>
              <a:rPr lang="en-US" sz="2000" b="1" dirty="0" smtClean="0">
                <a:solidFill>
                  <a:srgbClr val="002060"/>
                </a:solidFill>
                <a:latin typeface="+mj-lt"/>
              </a:rPr>
              <a:t> </a:t>
            </a:r>
            <a:r>
              <a:rPr lang="en-US" sz="2000" b="1" dirty="0" err="1" smtClean="0">
                <a:solidFill>
                  <a:srgbClr val="002060"/>
                </a:solidFill>
                <a:latin typeface="+mj-lt"/>
              </a:rPr>
              <a:t>khởi</a:t>
            </a:r>
            <a:r>
              <a:rPr lang="en-US" sz="2000" b="1" dirty="0" smtClean="0">
                <a:solidFill>
                  <a:srgbClr val="002060"/>
                </a:solidFill>
                <a:latin typeface="+mj-lt"/>
              </a:rPr>
              <a:t> </a:t>
            </a:r>
            <a:r>
              <a:rPr lang="en-US" sz="2000" b="1" dirty="0" err="1" smtClean="0">
                <a:solidFill>
                  <a:srgbClr val="002060"/>
                </a:solidFill>
                <a:latin typeface="+mj-lt"/>
              </a:rPr>
              <a:t>động</a:t>
            </a:r>
            <a:r>
              <a:rPr lang="en-US" sz="2000" b="1" dirty="0" smtClean="0">
                <a:solidFill>
                  <a:srgbClr val="002060"/>
                </a:solidFill>
                <a:latin typeface="+mj-lt"/>
              </a:rPr>
              <a:t> </a:t>
            </a:r>
            <a:r>
              <a:rPr lang="en-US" sz="2000" b="1" dirty="0" err="1" smtClean="0">
                <a:solidFill>
                  <a:srgbClr val="002060"/>
                </a:solidFill>
                <a:latin typeface="+mj-lt"/>
              </a:rPr>
              <a:t>từ</a:t>
            </a:r>
            <a:r>
              <a:rPr lang="en-US" sz="2000" b="1" dirty="0" smtClean="0">
                <a:solidFill>
                  <a:srgbClr val="002060"/>
                </a:solidFill>
                <a:latin typeface="+mj-lt"/>
              </a:rPr>
              <a:t> Form </a:t>
            </a:r>
            <a:r>
              <a:rPr lang="en-US" sz="2000" b="1" dirty="0" err="1" smtClean="0">
                <a:solidFill>
                  <a:srgbClr val="002060"/>
                </a:solidFill>
                <a:latin typeface="+mj-lt"/>
              </a:rPr>
              <a:t>đăng</a:t>
            </a:r>
            <a:r>
              <a:rPr lang="en-US" sz="2000" b="1" dirty="0" smtClean="0">
                <a:solidFill>
                  <a:srgbClr val="002060"/>
                </a:solidFill>
                <a:latin typeface="+mj-lt"/>
              </a:rPr>
              <a:t> </a:t>
            </a:r>
            <a:r>
              <a:rPr lang="en-US" sz="2000" b="1" dirty="0" err="1" smtClean="0">
                <a:solidFill>
                  <a:srgbClr val="002060"/>
                </a:solidFill>
                <a:latin typeface="+mj-lt"/>
              </a:rPr>
              <a:t>nhập</a:t>
            </a:r>
            <a:r>
              <a:rPr lang="en-US" sz="2000" b="1" dirty="0" smtClean="0">
                <a:solidFill>
                  <a:srgbClr val="002060"/>
                </a:solidFill>
                <a:latin typeface="+mj-lt"/>
              </a:rPr>
              <a:t> </a:t>
            </a:r>
            <a:r>
              <a:rPr lang="en-US" sz="2000" b="1" dirty="0" err="1" smtClean="0">
                <a:solidFill>
                  <a:srgbClr val="002060"/>
                </a:solidFill>
                <a:latin typeface="+mj-lt"/>
              </a:rPr>
              <a:t>để</a:t>
            </a:r>
            <a:r>
              <a:rPr lang="en-US" sz="2000" b="1" dirty="0" smtClean="0">
                <a:solidFill>
                  <a:srgbClr val="002060"/>
                </a:solidFill>
                <a:latin typeface="+mj-lt"/>
              </a:rPr>
              <a:t> </a:t>
            </a:r>
            <a:r>
              <a:rPr lang="en-US" sz="2000" b="1" dirty="0" err="1" smtClean="0">
                <a:solidFill>
                  <a:srgbClr val="002060"/>
                </a:solidFill>
                <a:latin typeface="+mj-lt"/>
              </a:rPr>
              <a:t>vào</a:t>
            </a:r>
            <a:r>
              <a:rPr lang="en-US" sz="2000" b="1" dirty="0" smtClean="0">
                <a:solidFill>
                  <a:srgbClr val="002060"/>
                </a:solidFill>
                <a:latin typeface="+mj-lt"/>
              </a:rPr>
              <a:t> </a:t>
            </a:r>
            <a:r>
              <a:rPr lang="en-US" sz="2000" b="1" dirty="0" err="1" smtClean="0">
                <a:solidFill>
                  <a:srgbClr val="002060"/>
                </a:solidFill>
                <a:latin typeface="+mj-lt"/>
              </a:rPr>
              <a:t>hệ</a:t>
            </a:r>
            <a:r>
              <a:rPr lang="en-US" sz="2000" b="1" dirty="0" smtClean="0">
                <a:solidFill>
                  <a:srgbClr val="002060"/>
                </a:solidFill>
                <a:latin typeface="+mj-lt"/>
              </a:rPr>
              <a:t> </a:t>
            </a:r>
            <a:r>
              <a:rPr lang="en-US" sz="2000" b="1" dirty="0" err="1" smtClean="0">
                <a:solidFill>
                  <a:srgbClr val="002060"/>
                </a:solidFill>
                <a:latin typeface="+mj-lt"/>
              </a:rPr>
              <a:t>thống</a:t>
            </a:r>
            <a:endParaRPr lang="en-US" sz="2000" b="1" dirty="0" smtClean="0">
              <a:solidFill>
                <a:srgbClr val="002060"/>
              </a:solidFill>
              <a:latin typeface="+mj-lt"/>
            </a:endParaRPr>
          </a:p>
          <a:p>
            <a:pPr marL="285750" indent="-285750">
              <a:buFont typeface="Arial" panose="020B0604020202020204" pitchFamily="34" charset="0"/>
              <a:buChar char="•"/>
            </a:pPr>
            <a:r>
              <a:rPr lang="en-US" sz="2000" b="1" dirty="0" err="1" smtClean="0">
                <a:solidFill>
                  <a:srgbClr val="002060"/>
                </a:solidFill>
                <a:latin typeface="+mj-lt"/>
              </a:rPr>
              <a:t>Khi</a:t>
            </a:r>
            <a:r>
              <a:rPr lang="en-US" sz="2000" b="1" dirty="0" smtClean="0">
                <a:solidFill>
                  <a:srgbClr val="002060"/>
                </a:solidFill>
                <a:latin typeface="+mj-lt"/>
              </a:rPr>
              <a:t> </a:t>
            </a:r>
            <a:r>
              <a:rPr lang="en-US" sz="2000" b="1" dirty="0" err="1" smtClean="0">
                <a:solidFill>
                  <a:srgbClr val="002060"/>
                </a:solidFill>
                <a:latin typeface="+mj-lt"/>
              </a:rPr>
              <a:t>người</a:t>
            </a:r>
            <a:r>
              <a:rPr lang="en-US" sz="2000" b="1" dirty="0" smtClean="0">
                <a:solidFill>
                  <a:srgbClr val="002060"/>
                </a:solidFill>
                <a:latin typeface="+mj-lt"/>
              </a:rPr>
              <a:t> </a:t>
            </a:r>
            <a:r>
              <a:rPr lang="en-US" sz="2000" b="1" dirty="0" err="1" smtClean="0">
                <a:solidFill>
                  <a:srgbClr val="002060"/>
                </a:solidFill>
                <a:latin typeface="+mj-lt"/>
              </a:rPr>
              <a:t>dùng</a:t>
            </a:r>
            <a:r>
              <a:rPr lang="en-US" sz="2000" b="1" dirty="0" smtClean="0">
                <a:solidFill>
                  <a:srgbClr val="002060"/>
                </a:solidFill>
                <a:latin typeface="+mj-lt"/>
              </a:rPr>
              <a:t> </a:t>
            </a:r>
            <a:r>
              <a:rPr lang="en-US" sz="2000" b="1" dirty="0" err="1" smtClean="0">
                <a:solidFill>
                  <a:srgbClr val="002060"/>
                </a:solidFill>
                <a:latin typeface="+mj-lt"/>
              </a:rPr>
              <a:t>nhập</a:t>
            </a:r>
            <a:r>
              <a:rPr lang="en-US" sz="2000" b="1" dirty="0" smtClean="0">
                <a:solidFill>
                  <a:srgbClr val="002060"/>
                </a:solidFill>
                <a:latin typeface="+mj-lt"/>
              </a:rPr>
              <a:t> </a:t>
            </a:r>
            <a:r>
              <a:rPr lang="en-US" sz="2000" b="1" dirty="0" err="1" smtClean="0">
                <a:solidFill>
                  <a:srgbClr val="002060"/>
                </a:solidFill>
                <a:latin typeface="+mj-lt"/>
              </a:rPr>
              <a:t>vào</a:t>
            </a:r>
            <a:r>
              <a:rPr lang="en-US" sz="2000" b="1" dirty="0" smtClean="0">
                <a:solidFill>
                  <a:srgbClr val="002060"/>
                </a:solidFill>
                <a:latin typeface="+mj-lt"/>
              </a:rPr>
              <a:t> username </a:t>
            </a:r>
            <a:r>
              <a:rPr lang="en-US" sz="2000" b="1" dirty="0" err="1" smtClean="0">
                <a:solidFill>
                  <a:srgbClr val="002060"/>
                </a:solidFill>
                <a:latin typeface="+mj-lt"/>
              </a:rPr>
              <a:t>và</a:t>
            </a:r>
            <a:r>
              <a:rPr lang="en-US" sz="2000" b="1" dirty="0" smtClean="0">
                <a:solidFill>
                  <a:srgbClr val="002060"/>
                </a:solidFill>
                <a:latin typeface="+mj-lt"/>
              </a:rPr>
              <a:t> password </a:t>
            </a:r>
            <a:r>
              <a:rPr lang="en-US" sz="2000" b="1" dirty="0" err="1" smtClean="0">
                <a:solidFill>
                  <a:srgbClr val="002060"/>
                </a:solidFill>
                <a:latin typeface="+mj-lt"/>
              </a:rPr>
              <a:t>rồi</a:t>
            </a:r>
            <a:r>
              <a:rPr lang="en-US" sz="2000" b="1" dirty="0" smtClean="0">
                <a:solidFill>
                  <a:srgbClr val="002060"/>
                </a:solidFill>
                <a:latin typeface="+mj-lt"/>
              </a:rPr>
              <a:t> </a:t>
            </a:r>
            <a:r>
              <a:rPr lang="en-US" sz="2000" b="1" dirty="0" err="1" smtClean="0">
                <a:solidFill>
                  <a:srgbClr val="002060"/>
                </a:solidFill>
                <a:latin typeface="+mj-lt"/>
              </a:rPr>
              <a:t>ấn</a:t>
            </a:r>
            <a:r>
              <a:rPr lang="en-US" sz="2000" b="1" dirty="0" smtClean="0">
                <a:solidFill>
                  <a:srgbClr val="002060"/>
                </a:solidFill>
                <a:latin typeface="+mj-lt"/>
              </a:rPr>
              <a:t> </a:t>
            </a:r>
            <a:r>
              <a:rPr lang="en-US" sz="2000" b="1" dirty="0" err="1" smtClean="0">
                <a:solidFill>
                  <a:srgbClr val="002060"/>
                </a:solidFill>
                <a:latin typeface="+mj-lt"/>
              </a:rPr>
              <a:t>Đăng</a:t>
            </a:r>
            <a:r>
              <a:rPr lang="en-US" sz="2000" b="1" dirty="0" smtClean="0">
                <a:solidFill>
                  <a:srgbClr val="002060"/>
                </a:solidFill>
                <a:latin typeface="+mj-lt"/>
              </a:rPr>
              <a:t> </a:t>
            </a:r>
            <a:r>
              <a:rPr lang="en-US" sz="2000" b="1" dirty="0" err="1" smtClean="0">
                <a:solidFill>
                  <a:srgbClr val="002060"/>
                </a:solidFill>
                <a:latin typeface="+mj-lt"/>
              </a:rPr>
              <a:t>nhập</a:t>
            </a:r>
            <a:r>
              <a:rPr lang="en-US" sz="2000" b="1" smtClean="0">
                <a:solidFill>
                  <a:srgbClr val="002060"/>
                </a:solidFill>
                <a:latin typeface="+mj-lt"/>
              </a:rPr>
              <a:t>, </a:t>
            </a:r>
            <a:r>
              <a:rPr lang="en-US" sz="2000" b="1" smtClean="0">
                <a:solidFill>
                  <a:srgbClr val="002060"/>
                </a:solidFill>
                <a:latin typeface="+mj-lt"/>
              </a:rPr>
              <a:t>thông tin được gửi qua AccountDAO để kiểm tra trong CSDL. Gửi trả lại frmLogin để kiểm tra thông tin nhận được. Từ đó đưa ra các thông báo phù hợp</a:t>
            </a:r>
          </a:p>
          <a:p>
            <a:pPr marL="285750" indent="-285750">
              <a:buFont typeface="Arial" panose="020B0604020202020204" pitchFamily="34" charset="0"/>
              <a:buChar char="•"/>
            </a:pPr>
            <a:r>
              <a:rPr lang="en-US" sz="2000" b="1" smtClean="0">
                <a:solidFill>
                  <a:srgbClr val="002060"/>
                </a:solidFill>
                <a:latin typeface="+mj-lt"/>
              </a:rPr>
              <a:t>Đăng nhập sai quá 3 lần, chương trình sẽ thoát. Khi đăng nhập thành công, màn hình chính của ứng dụng sẽ được hiển thị</a:t>
            </a:r>
            <a:endParaRPr lang="en-US" sz="2000" b="1" dirty="0" smtClean="0">
              <a:solidFill>
                <a:srgbClr val="002060"/>
              </a:solidFill>
              <a:latin typeface="+mj-lt"/>
            </a:endParaRPr>
          </a:p>
          <a:p>
            <a:pPr marL="285750" indent="-285750">
              <a:buFont typeface="Arial" panose="020B0604020202020204" pitchFamily="34" charset="0"/>
              <a:buChar char="•"/>
            </a:pPr>
            <a:endParaRPr lang="en-US" sz="2000" b="1" dirty="0" smtClean="0">
              <a:solidFill>
                <a:srgbClr val="002060"/>
              </a:solidFill>
              <a:latin typeface="+mj-lt"/>
            </a:endParaRPr>
          </a:p>
        </p:txBody>
      </p:sp>
      <p:grpSp>
        <p:nvGrpSpPr>
          <p:cNvPr id="7" name="Group 6"/>
          <p:cNvGrpSpPr/>
          <p:nvPr/>
        </p:nvGrpSpPr>
        <p:grpSpPr>
          <a:xfrm>
            <a:off x="2019568" y="1377202"/>
            <a:ext cx="5029200" cy="4942170"/>
            <a:chOff x="746428" y="1377202"/>
            <a:chExt cx="5029200" cy="494217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428" y="1377202"/>
              <a:ext cx="5029200" cy="4387422"/>
            </a:xfrm>
            <a:prstGeom prst="rect">
              <a:avLst/>
            </a:prstGeom>
          </p:spPr>
        </p:pic>
        <p:sp>
          <p:nvSpPr>
            <p:cNvPr id="6" name="TextBox 5"/>
            <p:cNvSpPr txBox="1"/>
            <p:nvPr/>
          </p:nvSpPr>
          <p:spPr>
            <a:xfrm>
              <a:off x="2466841" y="5950040"/>
              <a:ext cx="1588373" cy="369332"/>
            </a:xfrm>
            <a:prstGeom prst="rect">
              <a:avLst/>
            </a:prstGeom>
            <a:noFill/>
          </p:spPr>
          <p:txBody>
            <a:bodyPr wrap="square" rtlCol="0">
              <a:spAutoFit/>
            </a:bodyPr>
            <a:lstStyle/>
            <a:p>
              <a:r>
                <a:rPr lang="en-US" b="1" i="1" dirty="0" smtClean="0">
                  <a:solidFill>
                    <a:srgbClr val="002060"/>
                  </a:solidFill>
                </a:rPr>
                <a:t>Form Login</a:t>
              </a:r>
              <a:endParaRPr lang="vi-VN" b="1" i="1" dirty="0">
                <a:solidFill>
                  <a:srgbClr val="002060"/>
                </a:solidFill>
              </a:endParaRPr>
            </a:p>
          </p:txBody>
        </p:sp>
      </p:grpSp>
    </p:spTree>
    <p:extLst>
      <p:ext uri="{BB962C8B-B14F-4D97-AF65-F5344CB8AC3E}">
        <p14:creationId xmlns:p14="http://schemas.microsoft.com/office/powerpoint/2010/main" val="363311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25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additive="base">
                                        <p:cTn id="25" dur="25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5">
                                            <p:txEl>
                                              <p:pRg st="2" end="2"/>
                                            </p:txEl>
                                          </p:spTgt>
                                        </p:tgtEl>
                                        <p:attrNameLst>
                                          <p:attrName>ppt_y</p:attrName>
                                        </p:attrNameLst>
                                      </p:cBhvr>
                                      <p:tavLst>
                                        <p:tav tm="0">
                                          <p:val>
                                            <p:strVal val="1+#ppt_h/2"/>
                                          </p:val>
                                        </p:tav>
                                        <p:tav tm="100000">
                                          <p:val>
                                            <p:strVal val="#ppt_y"/>
                                          </p:val>
                                        </p:tav>
                                      </p:tavLst>
                                    </p:anim>
                                  </p:childTnLst>
                                </p:cTn>
                              </p:par>
                              <p:par>
                                <p:cTn id="27" presetID="42" presetClass="path" presetSubtype="0" accel="50000" decel="50000" fill="hold" nodeType="withEffect">
                                  <p:stCondLst>
                                    <p:cond delay="0"/>
                                  </p:stCondLst>
                                  <p:childTnLst>
                                    <p:animMotion origin="layout" path="M 5E-6 -1.11111E-6 L -0.00182 0.81158 " pathEditMode="relative" rAng="0" ptsTypes="AA">
                                      <p:cBhvr>
                                        <p:cTn id="28" dur="1000" fill="hold"/>
                                        <p:tgtEl>
                                          <p:spTgt spid="7"/>
                                        </p:tgtEl>
                                        <p:attrNameLst>
                                          <p:attrName>ppt_x</p:attrName>
                                          <p:attrName>ppt_y</p:attrName>
                                        </p:attrNameLst>
                                      </p:cBhvr>
                                      <p:rCtr x="-91" y="40579"/>
                                    </p:animMotion>
                                  </p:childTnLst>
                                </p:cTn>
                              </p:par>
                              <p:par>
                                <p:cTn id="29" presetID="63" presetClass="path" presetSubtype="0" accel="50000" decel="50000" fill="hold" nodeType="withEffect">
                                  <p:stCondLst>
                                    <p:cond delay="0"/>
                                  </p:stCondLst>
                                  <p:childTnLst>
                                    <p:animMotion origin="layout" path="M 0.04153 -0.07592 L 0.71588 0.01528 " pathEditMode="relative" rAng="0" ptsTypes="AA">
                                      <p:cBhvr>
                                        <p:cTn id="30" dur="1000" fill="hold"/>
                                        <p:tgtEl>
                                          <p:spTgt spid="8"/>
                                        </p:tgtEl>
                                        <p:attrNameLst>
                                          <p:attrName>ppt_x</p:attrName>
                                          <p:attrName>ppt_y</p:attrName>
                                        </p:attrNameLst>
                                      </p:cBhvr>
                                      <p:rCtr x="33711" y="45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1883" y="-177462"/>
            <a:ext cx="10018713" cy="1224531"/>
          </a:xfrm>
        </p:spPr>
        <p:txBody>
          <a:bodyPr/>
          <a:lstStyle/>
          <a:p>
            <a:r>
              <a:rPr lang="en-US" b="1" dirty="0" err="1" smtClean="0">
                <a:solidFill>
                  <a:srgbClr val="002060"/>
                </a:solidFill>
                <a:effectLst>
                  <a:outerShdw blurRad="38100" dist="38100" dir="2700000" algn="tl">
                    <a:srgbClr val="000000">
                      <a:alpha val="43137"/>
                    </a:srgbClr>
                  </a:outerShdw>
                </a:effectLst>
              </a:rPr>
              <a:t>Cửa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sổ</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chính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của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ứng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dụng</a:t>
            </a:r>
            <a:endParaRPr lang="vi-VN" b="1" dirty="0">
              <a:solidFill>
                <a:srgbClr val="002060"/>
              </a:solidFill>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416" y="1422402"/>
            <a:ext cx="7712846" cy="5034775"/>
          </a:xfrm>
        </p:spPr>
      </p:pic>
      <p:grpSp>
        <p:nvGrpSpPr>
          <p:cNvPr id="25" name="Group 24"/>
          <p:cNvGrpSpPr/>
          <p:nvPr/>
        </p:nvGrpSpPr>
        <p:grpSpPr>
          <a:xfrm>
            <a:off x="478769" y="1494971"/>
            <a:ext cx="11553574" cy="4875121"/>
            <a:chOff x="478769" y="1494971"/>
            <a:chExt cx="11553574" cy="4875121"/>
          </a:xfrm>
        </p:grpSpPr>
        <p:grpSp>
          <p:nvGrpSpPr>
            <p:cNvPr id="18" name="Group 17"/>
            <p:cNvGrpSpPr/>
            <p:nvPr/>
          </p:nvGrpSpPr>
          <p:grpSpPr>
            <a:xfrm>
              <a:off x="478769" y="1494971"/>
              <a:ext cx="11553574" cy="2862322"/>
              <a:chOff x="478769" y="1494971"/>
              <a:chExt cx="11553574" cy="2862322"/>
            </a:xfrm>
          </p:grpSpPr>
          <p:sp>
            <p:nvSpPr>
              <p:cNvPr id="5" name="Rectangle 4"/>
              <p:cNvSpPr/>
              <p:nvPr/>
            </p:nvSpPr>
            <p:spPr>
              <a:xfrm>
                <a:off x="478769" y="1864303"/>
                <a:ext cx="1758184" cy="1017431"/>
              </a:xfrm>
              <a:prstGeom prst="rect">
                <a:avLst/>
              </a:prstGeom>
              <a:noFill/>
              <a:ln w="254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0" name="Straight Connector 9"/>
              <p:cNvCxnSpPr/>
              <p:nvPr/>
            </p:nvCxnSpPr>
            <p:spPr>
              <a:xfrm>
                <a:off x="2236953" y="2400006"/>
                <a:ext cx="6579350" cy="553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816303" y="1494971"/>
                <a:ext cx="3216040" cy="2862322"/>
              </a:xfrm>
              <a:prstGeom prst="rect">
                <a:avLst/>
              </a:prstGeom>
              <a:noFill/>
              <a:ln w="25400">
                <a:solidFill>
                  <a:srgbClr val="FF0000"/>
                </a:solidFill>
              </a:ln>
            </p:spPr>
            <p:txBody>
              <a:bodyPr wrap="square" rtlCol="0">
                <a:spAutoFit/>
              </a:bodyPr>
              <a:lstStyle/>
              <a:p>
                <a:r>
                  <a:rPr lang="en-US" dirty="0" err="1" smtClean="0"/>
                  <a:t>Hiển</a:t>
                </a:r>
                <a:r>
                  <a:rPr lang="en-US" dirty="0" smtClean="0"/>
                  <a:t> </a:t>
                </a:r>
                <a:r>
                  <a:rPr lang="en-US" dirty="0" err="1" smtClean="0"/>
                  <a:t>thị</a:t>
                </a:r>
                <a:r>
                  <a:rPr lang="en-US" dirty="0" smtClean="0"/>
                  <a:t> </a:t>
                </a:r>
                <a:r>
                  <a:rPr lang="en-US" dirty="0" err="1" smtClean="0"/>
                  <a:t>thông</a:t>
                </a:r>
                <a:r>
                  <a:rPr lang="en-US" dirty="0" smtClean="0"/>
                  <a:t> tin: </a:t>
                </a:r>
              </a:p>
              <a:p>
                <a:pPr marL="285750" indent="-285750">
                  <a:buFont typeface="Arial" panose="020B0604020202020204" pitchFamily="34" charset="0"/>
                  <a:buChar char="•"/>
                </a:pPr>
                <a:r>
                  <a:rPr lang="en-US" dirty="0" err="1" smtClean="0"/>
                  <a:t>Tên</a:t>
                </a:r>
                <a:r>
                  <a:rPr lang="en-US" dirty="0" smtClean="0"/>
                  <a:t> </a:t>
                </a:r>
                <a:r>
                  <a:rPr lang="en-US" dirty="0" err="1" smtClean="0"/>
                  <a:t>tài</a:t>
                </a:r>
                <a:r>
                  <a:rPr lang="en-US" dirty="0" smtClean="0"/>
                  <a:t> </a:t>
                </a:r>
                <a:r>
                  <a:rPr lang="en-US" dirty="0" err="1" smtClean="0"/>
                  <a:t>khoản</a:t>
                </a:r>
                <a:endParaRPr lang="en-US" dirty="0" smtClean="0"/>
              </a:p>
              <a:p>
                <a:pPr marL="285750" indent="-285750">
                  <a:buFont typeface="Arial" panose="020B0604020202020204" pitchFamily="34" charset="0"/>
                  <a:buChar char="•"/>
                </a:pPr>
                <a:r>
                  <a:rPr lang="en-US" dirty="0" err="1" smtClean="0"/>
                  <a:t>Ngày</a:t>
                </a:r>
                <a:r>
                  <a:rPr lang="en-US" dirty="0" smtClean="0"/>
                  <a:t> </a:t>
                </a:r>
                <a:r>
                  <a:rPr lang="en-US" dirty="0" err="1" smtClean="0"/>
                  <a:t>hiện</a:t>
                </a:r>
                <a:r>
                  <a:rPr lang="en-US" dirty="0" smtClean="0"/>
                  <a:t> </a:t>
                </a:r>
                <a:r>
                  <a:rPr lang="en-US" dirty="0" err="1" smtClean="0"/>
                  <a:t>tại</a:t>
                </a:r>
                <a:endParaRPr lang="en-US" dirty="0" smtClean="0"/>
              </a:p>
              <a:p>
                <a:pPr marL="285750" indent="-285750">
                  <a:buFont typeface="Arial" panose="020B0604020202020204" pitchFamily="34" charset="0"/>
                  <a:buChar char="•"/>
                </a:pPr>
                <a:r>
                  <a:rPr lang="en-US" dirty="0" err="1" smtClean="0"/>
                  <a:t>Thời</a:t>
                </a:r>
                <a:r>
                  <a:rPr lang="en-US" dirty="0" smtClean="0"/>
                  <a:t> </a:t>
                </a:r>
                <a:r>
                  <a:rPr lang="en-US" dirty="0" err="1" smtClean="0"/>
                  <a:t>gian</a:t>
                </a:r>
                <a:r>
                  <a:rPr lang="en-US" dirty="0" smtClean="0"/>
                  <a:t> </a:t>
                </a:r>
                <a:r>
                  <a:rPr lang="en-US" dirty="0" err="1" smtClean="0"/>
                  <a:t>đăng</a:t>
                </a:r>
                <a:r>
                  <a:rPr lang="en-US" dirty="0" smtClean="0"/>
                  <a:t> </a:t>
                </a:r>
                <a:r>
                  <a:rPr lang="en-US" dirty="0" err="1" smtClean="0"/>
                  <a:t>nhập</a:t>
                </a:r>
                <a:r>
                  <a:rPr lang="en-US" dirty="0" smtClean="0"/>
                  <a:t> </a:t>
                </a:r>
                <a:r>
                  <a:rPr lang="en-US" dirty="0" err="1" smtClean="0"/>
                  <a:t>gần</a:t>
                </a:r>
                <a:r>
                  <a:rPr lang="en-US" dirty="0" smtClean="0"/>
                  <a:t> </a:t>
                </a:r>
                <a:r>
                  <a:rPr lang="en-US" dirty="0" err="1" smtClean="0"/>
                  <a:t>nhất</a:t>
                </a:r>
                <a:endParaRPr lang="en-US" dirty="0" smtClean="0"/>
              </a:p>
              <a:p>
                <a:pPr marL="285750" indent="-285750">
                  <a:buFont typeface="Arial" panose="020B0604020202020204" pitchFamily="34" charset="0"/>
                  <a:buChar char="•"/>
                </a:pPr>
                <a:r>
                  <a:rPr lang="en-US" dirty="0" err="1" smtClean="0"/>
                  <a:t>Thời</a:t>
                </a:r>
                <a:r>
                  <a:rPr lang="en-US" dirty="0" smtClean="0"/>
                  <a:t> </a:t>
                </a:r>
                <a:r>
                  <a:rPr lang="en-US" dirty="0" err="1" smtClean="0"/>
                  <a:t>gian</a:t>
                </a:r>
                <a:r>
                  <a:rPr lang="en-US" dirty="0" smtClean="0"/>
                  <a:t> </a:t>
                </a:r>
                <a:r>
                  <a:rPr lang="en-US" dirty="0" err="1" smtClean="0"/>
                  <a:t>hiện</a:t>
                </a:r>
                <a:r>
                  <a:rPr lang="en-US" dirty="0" smtClean="0"/>
                  <a:t> </a:t>
                </a:r>
                <a:r>
                  <a:rPr lang="en-US" dirty="0" err="1" smtClean="0"/>
                  <a:t>tại</a:t>
                </a:r>
                <a:endParaRPr lang="en-US" dirty="0" smtClean="0"/>
              </a:p>
              <a:p>
                <a:pPr marL="285750" indent="-285750">
                  <a:buFont typeface="Arial" panose="020B0604020202020204" pitchFamily="34" charset="0"/>
                  <a:buChar char="•"/>
                </a:pPr>
                <a:r>
                  <a:rPr lang="en-US" dirty="0" err="1" smtClean="0"/>
                  <a:t>Trạng</a:t>
                </a:r>
                <a:r>
                  <a:rPr lang="en-US" dirty="0" smtClean="0"/>
                  <a:t> </a:t>
                </a:r>
                <a:r>
                  <a:rPr lang="en-US" dirty="0" err="1" smtClean="0"/>
                  <a:t>thái</a:t>
                </a:r>
                <a:r>
                  <a:rPr lang="en-US" dirty="0" smtClean="0"/>
                  <a:t> </a:t>
                </a:r>
                <a:r>
                  <a:rPr lang="en-US" dirty="0" err="1" smtClean="0"/>
                  <a:t>của</a:t>
                </a:r>
                <a:r>
                  <a:rPr lang="en-US" dirty="0" smtClean="0"/>
                  <a:t> Server</a:t>
                </a:r>
              </a:p>
              <a:p>
                <a:pPr marL="742950" lvl="1" indent="-285750">
                  <a:buFont typeface="Arial" panose="020B0604020202020204" pitchFamily="34" charset="0"/>
                  <a:buChar char="•"/>
                </a:pPr>
                <a:r>
                  <a:rPr lang="en-US" dirty="0" err="1" smtClean="0"/>
                  <a:t>Số</a:t>
                </a:r>
                <a:r>
                  <a:rPr lang="en-US" dirty="0" smtClean="0"/>
                  <a:t> </a:t>
                </a:r>
                <a:r>
                  <a:rPr lang="en-US" dirty="0" err="1" smtClean="0"/>
                  <a:t>tài</a:t>
                </a:r>
                <a:r>
                  <a:rPr lang="en-US" dirty="0" smtClean="0"/>
                  <a:t> </a:t>
                </a:r>
                <a:r>
                  <a:rPr lang="en-US" dirty="0" err="1" smtClean="0"/>
                  <a:t>khoản</a:t>
                </a:r>
                <a:r>
                  <a:rPr lang="en-US" dirty="0" smtClean="0"/>
                  <a:t> online</a:t>
                </a:r>
              </a:p>
              <a:p>
                <a:pPr marL="742950" lvl="1" indent="-285750">
                  <a:buFont typeface="Arial" panose="020B0604020202020204" pitchFamily="34" charset="0"/>
                  <a:buChar char="•"/>
                </a:pPr>
                <a:r>
                  <a:rPr lang="en-US" dirty="0" err="1" smtClean="0"/>
                  <a:t>Tổng</a:t>
                </a:r>
                <a:r>
                  <a:rPr lang="en-US" dirty="0" smtClean="0"/>
                  <a:t> </a:t>
                </a:r>
                <a:r>
                  <a:rPr lang="en-US" dirty="0" err="1" smtClean="0"/>
                  <a:t>số</a:t>
                </a:r>
                <a:r>
                  <a:rPr lang="en-US" dirty="0" smtClean="0"/>
                  <a:t> </a:t>
                </a:r>
                <a:r>
                  <a:rPr lang="en-US" dirty="0" err="1" smtClean="0"/>
                  <a:t>tài</a:t>
                </a:r>
                <a:r>
                  <a:rPr lang="en-US" dirty="0" smtClean="0"/>
                  <a:t> </a:t>
                </a:r>
                <a:r>
                  <a:rPr lang="en-US" dirty="0" err="1" smtClean="0"/>
                  <a:t>khoản</a:t>
                </a:r>
                <a:endParaRPr lang="en-US" dirty="0" smtClean="0"/>
              </a:p>
              <a:p>
                <a:pPr marL="285750" indent="-285750">
                  <a:buFont typeface="Arial" panose="020B0604020202020204" pitchFamily="34" charset="0"/>
                  <a:buChar char="•"/>
                </a:pPr>
                <a:endParaRPr lang="vi-VN" dirty="0"/>
              </a:p>
            </p:txBody>
          </p:sp>
        </p:grpSp>
        <p:grpSp>
          <p:nvGrpSpPr>
            <p:cNvPr id="24" name="Group 23"/>
            <p:cNvGrpSpPr/>
            <p:nvPr/>
          </p:nvGrpSpPr>
          <p:grpSpPr>
            <a:xfrm>
              <a:off x="653143" y="4357293"/>
              <a:ext cx="9771180" cy="2012799"/>
              <a:chOff x="653143" y="4357293"/>
              <a:chExt cx="9771180" cy="2012799"/>
            </a:xfrm>
          </p:grpSpPr>
          <p:sp>
            <p:nvSpPr>
              <p:cNvPr id="19" name="Rectangle 18"/>
              <p:cNvSpPr/>
              <p:nvPr/>
            </p:nvSpPr>
            <p:spPr>
              <a:xfrm>
                <a:off x="653143" y="5544457"/>
                <a:ext cx="1306286" cy="82563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1" name="Straight Connector 20"/>
              <p:cNvCxnSpPr>
                <a:stCxn id="19" idx="3"/>
                <a:endCxn id="12" idx="2"/>
              </p:cNvCxnSpPr>
              <p:nvPr/>
            </p:nvCxnSpPr>
            <p:spPr>
              <a:xfrm flipV="1">
                <a:off x="1959429" y="4357293"/>
                <a:ext cx="8464894" cy="1599982"/>
              </a:xfrm>
              <a:prstGeom prst="bentConnector2">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30" name="TextBox 29"/>
          <p:cNvSpPr txBox="1"/>
          <p:nvPr/>
        </p:nvSpPr>
        <p:spPr>
          <a:xfrm>
            <a:off x="2249716" y="4659085"/>
            <a:ext cx="3033483" cy="646331"/>
          </a:xfrm>
          <a:prstGeom prst="rect">
            <a:avLst/>
          </a:prstGeom>
          <a:noFill/>
        </p:spPr>
        <p:txBody>
          <a:bodyPr wrap="square" rtlCol="0">
            <a:spAutoFit/>
          </a:bodyPr>
          <a:lstStyle/>
          <a:p>
            <a:r>
              <a:rPr lang="en-US" b="1" dirty="0" smtClean="0">
                <a:solidFill>
                  <a:srgbClr val="FF0000"/>
                </a:solidFill>
              </a:rPr>
              <a:t>Panel </a:t>
            </a:r>
            <a:r>
              <a:rPr lang="en-US" b="1" dirty="0" err="1" smtClean="0">
                <a:solidFill>
                  <a:srgbClr val="FF0000"/>
                </a:solidFill>
              </a:rPr>
              <a:t>chào</a:t>
            </a:r>
            <a:r>
              <a:rPr lang="en-US" b="1" dirty="0" smtClean="0">
                <a:solidFill>
                  <a:srgbClr val="FF0000"/>
                </a:solidFill>
              </a:rPr>
              <a:t> </a:t>
            </a:r>
            <a:r>
              <a:rPr lang="en-US" b="1" dirty="0" err="1" smtClean="0">
                <a:solidFill>
                  <a:srgbClr val="FF0000"/>
                </a:solidFill>
              </a:rPr>
              <a:t>mừng</a:t>
            </a:r>
            <a:r>
              <a:rPr lang="en-US" b="1" dirty="0" smtClean="0">
                <a:solidFill>
                  <a:srgbClr val="FF0000"/>
                </a:solidFill>
              </a:rPr>
              <a:t> </a:t>
            </a:r>
            <a:r>
              <a:rPr lang="en-US" b="1" dirty="0" err="1" smtClean="0">
                <a:solidFill>
                  <a:srgbClr val="FF0000"/>
                </a:solidFill>
              </a:rPr>
              <a:t>khi</a:t>
            </a:r>
            <a:r>
              <a:rPr lang="en-US" b="1" dirty="0" smtClean="0">
                <a:solidFill>
                  <a:srgbClr val="FF0000"/>
                </a:solidFill>
              </a:rPr>
              <a:t> </a:t>
            </a:r>
            <a:r>
              <a:rPr lang="en-US" b="1" dirty="0" err="1" smtClean="0">
                <a:solidFill>
                  <a:srgbClr val="FF0000"/>
                </a:solidFill>
              </a:rPr>
              <a:t>đăng</a:t>
            </a:r>
            <a:r>
              <a:rPr lang="en-US" b="1" dirty="0" smtClean="0">
                <a:solidFill>
                  <a:srgbClr val="FF0000"/>
                </a:solidFill>
              </a:rPr>
              <a:t> </a:t>
            </a:r>
          </a:p>
          <a:p>
            <a:r>
              <a:rPr lang="en-US" b="1" dirty="0" err="1">
                <a:solidFill>
                  <a:srgbClr val="FF0000"/>
                </a:solidFill>
              </a:rPr>
              <a:t>n</a:t>
            </a:r>
            <a:r>
              <a:rPr lang="en-US" b="1" dirty="0" err="1" smtClean="0">
                <a:solidFill>
                  <a:srgbClr val="FF0000"/>
                </a:solidFill>
              </a:rPr>
              <a:t>hập</a:t>
            </a:r>
            <a:r>
              <a:rPr lang="en-US" b="1" dirty="0" smtClean="0">
                <a:solidFill>
                  <a:srgbClr val="FF0000"/>
                </a:solidFill>
              </a:rPr>
              <a:t> </a:t>
            </a:r>
            <a:r>
              <a:rPr lang="en-US" b="1" dirty="0" err="1" smtClean="0">
                <a:solidFill>
                  <a:srgbClr val="FF0000"/>
                </a:solidFill>
              </a:rPr>
              <a:t>thành</a:t>
            </a:r>
            <a:r>
              <a:rPr lang="en-US" b="1" dirty="0" smtClean="0">
                <a:solidFill>
                  <a:srgbClr val="FF0000"/>
                </a:solidFill>
              </a:rPr>
              <a:t> </a:t>
            </a:r>
            <a:r>
              <a:rPr lang="en-US" b="1" dirty="0" err="1" smtClean="0">
                <a:solidFill>
                  <a:srgbClr val="FF0000"/>
                </a:solidFill>
              </a:rPr>
              <a:t>công</a:t>
            </a:r>
            <a:r>
              <a:rPr lang="en-US" b="1" dirty="0" smtClean="0">
                <a:solidFill>
                  <a:srgbClr val="FF0000"/>
                </a:solidFill>
              </a:rPr>
              <a:t> </a:t>
            </a:r>
            <a:endParaRPr lang="vi-VN" b="1" dirty="0">
              <a:solidFill>
                <a:srgbClr val="FF0000"/>
              </a:solidFill>
            </a:endParaRPr>
          </a:p>
        </p:txBody>
      </p:sp>
      <p:grpSp>
        <p:nvGrpSpPr>
          <p:cNvPr id="38" name="Group 37"/>
          <p:cNvGrpSpPr/>
          <p:nvPr/>
        </p:nvGrpSpPr>
        <p:grpSpPr>
          <a:xfrm>
            <a:off x="478769" y="2087086"/>
            <a:ext cx="6453843" cy="2270207"/>
            <a:chOff x="478769" y="2087086"/>
            <a:chExt cx="6453843" cy="2270207"/>
          </a:xfrm>
        </p:grpSpPr>
        <p:sp>
          <p:nvSpPr>
            <p:cNvPr id="31" name="Rectangle 30"/>
            <p:cNvSpPr/>
            <p:nvPr/>
          </p:nvSpPr>
          <p:spPr>
            <a:xfrm>
              <a:off x="478769" y="3280229"/>
              <a:ext cx="1758184" cy="1077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FF0000"/>
                </a:solidFill>
              </a:endParaRPr>
            </a:p>
          </p:txBody>
        </p:sp>
        <p:grpSp>
          <p:nvGrpSpPr>
            <p:cNvPr id="37" name="Group 36"/>
            <p:cNvGrpSpPr/>
            <p:nvPr/>
          </p:nvGrpSpPr>
          <p:grpSpPr>
            <a:xfrm>
              <a:off x="2236953" y="2087086"/>
              <a:ext cx="4695659" cy="1716411"/>
              <a:chOff x="2236953" y="2087086"/>
              <a:chExt cx="4695659" cy="1716411"/>
            </a:xfrm>
          </p:grpSpPr>
          <p:cxnSp>
            <p:nvCxnSpPr>
              <p:cNvPr id="33" name="Straight Arrow Connector 32"/>
              <p:cNvCxnSpPr/>
              <p:nvPr/>
            </p:nvCxnSpPr>
            <p:spPr>
              <a:xfrm flipV="1">
                <a:off x="2236953" y="2635206"/>
                <a:ext cx="1739961" cy="116829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976914" y="2087086"/>
                <a:ext cx="2955698" cy="923330"/>
              </a:xfrm>
              <a:prstGeom prst="rect">
                <a:avLst/>
              </a:prstGeom>
              <a:noFill/>
              <a:ln w="25400">
                <a:solidFill>
                  <a:srgbClr val="FF0000"/>
                </a:solidFill>
              </a:ln>
            </p:spPr>
            <p:txBody>
              <a:bodyPr wrap="square" rtlCol="0">
                <a:spAutoFit/>
              </a:bodyPr>
              <a:lstStyle/>
              <a:p>
                <a:r>
                  <a:rPr lang="en-US" dirty="0" err="1" smtClean="0"/>
                  <a:t>Các</a:t>
                </a:r>
                <a:r>
                  <a:rPr lang="en-US" dirty="0" smtClean="0"/>
                  <a:t> Button </a:t>
                </a:r>
                <a:r>
                  <a:rPr lang="en-US" dirty="0" err="1" smtClean="0"/>
                  <a:t>để</a:t>
                </a:r>
                <a:r>
                  <a:rPr lang="en-US" dirty="0" smtClean="0"/>
                  <a:t> </a:t>
                </a:r>
                <a:r>
                  <a:rPr lang="en-US" dirty="0" err="1" smtClean="0"/>
                  <a:t>truy</a:t>
                </a:r>
                <a:r>
                  <a:rPr lang="en-US" dirty="0" smtClean="0"/>
                  <a:t> </a:t>
                </a:r>
                <a:r>
                  <a:rPr lang="en-US" dirty="0" err="1" smtClean="0"/>
                  <a:t>cập</a:t>
                </a:r>
                <a:r>
                  <a:rPr lang="en-US" dirty="0" smtClean="0"/>
                  <a:t> </a:t>
                </a:r>
                <a:r>
                  <a:rPr lang="en-US" dirty="0" err="1" smtClean="0"/>
                  <a:t>vào</a:t>
                </a:r>
                <a:r>
                  <a:rPr lang="en-US" dirty="0" smtClean="0"/>
                  <a:t> menu </a:t>
                </a:r>
                <a:r>
                  <a:rPr lang="en-US" dirty="0" err="1" smtClean="0"/>
                  <a:t>quản</a:t>
                </a:r>
                <a:r>
                  <a:rPr lang="en-US" dirty="0" smtClean="0"/>
                  <a:t> </a:t>
                </a:r>
                <a:r>
                  <a:rPr lang="en-US" dirty="0" err="1" smtClean="0"/>
                  <a:t>lý</a:t>
                </a:r>
                <a:r>
                  <a:rPr lang="en-US" dirty="0" smtClean="0"/>
                  <a:t> </a:t>
                </a:r>
                <a:r>
                  <a:rPr lang="en-US" dirty="0" err="1" smtClean="0"/>
                  <a:t>câu</a:t>
                </a:r>
                <a:r>
                  <a:rPr lang="en-US" dirty="0" smtClean="0"/>
                  <a:t> </a:t>
                </a:r>
                <a:r>
                  <a:rPr lang="en-US" dirty="0" err="1" smtClean="0"/>
                  <a:t>hỏi</a:t>
                </a:r>
                <a:r>
                  <a:rPr lang="en-US" dirty="0" smtClean="0"/>
                  <a:t> </a:t>
                </a:r>
                <a:r>
                  <a:rPr lang="en-US" dirty="0" err="1" smtClean="0"/>
                  <a:t>của</a:t>
                </a:r>
                <a:r>
                  <a:rPr lang="en-US" dirty="0" smtClean="0"/>
                  <a:t> </a:t>
                </a:r>
                <a:r>
                  <a:rPr lang="en-US" dirty="0" err="1" smtClean="0"/>
                  <a:t>các</a:t>
                </a:r>
                <a:r>
                  <a:rPr lang="en-US" dirty="0" smtClean="0"/>
                  <a:t> </a:t>
                </a:r>
                <a:r>
                  <a:rPr lang="en-US" dirty="0" err="1" smtClean="0"/>
                  <a:t>bộ</a:t>
                </a:r>
                <a:r>
                  <a:rPr lang="en-US" dirty="0" smtClean="0"/>
                  <a:t> </a:t>
                </a:r>
                <a:r>
                  <a:rPr lang="en-US" dirty="0" err="1" smtClean="0"/>
                  <a:t>môn</a:t>
                </a:r>
                <a:endParaRPr lang="vi-VN" dirty="0"/>
              </a:p>
            </p:txBody>
          </p:sp>
        </p:grpSp>
      </p:grpSp>
      <p:grpSp>
        <p:nvGrpSpPr>
          <p:cNvPr id="43" name="Group 42"/>
          <p:cNvGrpSpPr/>
          <p:nvPr/>
        </p:nvGrpSpPr>
        <p:grpSpPr>
          <a:xfrm>
            <a:off x="478769" y="4357293"/>
            <a:ext cx="11451974" cy="2144432"/>
            <a:chOff x="478769" y="4357293"/>
            <a:chExt cx="11451974" cy="2144432"/>
          </a:xfrm>
        </p:grpSpPr>
        <p:sp>
          <p:nvSpPr>
            <p:cNvPr id="39" name="Rectangle 38"/>
            <p:cNvSpPr/>
            <p:nvPr/>
          </p:nvSpPr>
          <p:spPr>
            <a:xfrm>
              <a:off x="478769" y="4357293"/>
              <a:ext cx="1758184" cy="62495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41" name="Straight Arrow Connector 40"/>
            <p:cNvCxnSpPr>
              <a:stCxn id="39" idx="3"/>
            </p:cNvCxnSpPr>
            <p:nvPr/>
          </p:nvCxnSpPr>
          <p:spPr>
            <a:xfrm flipV="1">
              <a:off x="2236953" y="4638396"/>
              <a:ext cx="6766892" cy="3137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9003845" y="4470400"/>
              <a:ext cx="2926898" cy="2031325"/>
            </a:xfrm>
            <a:prstGeom prst="rect">
              <a:avLst/>
            </a:prstGeom>
            <a:noFill/>
            <a:ln w="25400">
              <a:solidFill>
                <a:srgbClr val="FF0000"/>
              </a:solidFill>
            </a:ln>
          </p:spPr>
          <p:txBody>
            <a:bodyPr wrap="square" rtlCol="0">
              <a:spAutoFit/>
            </a:bodyPr>
            <a:lstStyle/>
            <a:p>
              <a:r>
                <a:rPr lang="en-US" dirty="0" err="1" smtClean="0"/>
                <a:t>Hai</a:t>
              </a:r>
              <a:r>
                <a:rPr lang="en-US" dirty="0" smtClean="0"/>
                <a:t> Button </a:t>
              </a:r>
              <a:r>
                <a:rPr lang="en-US" dirty="0" err="1" smtClean="0"/>
                <a:t>để</a:t>
              </a:r>
              <a:r>
                <a:rPr lang="en-US" dirty="0" smtClean="0"/>
                <a:t> </a:t>
              </a:r>
              <a:r>
                <a:rPr lang="en-US" dirty="0" err="1" smtClean="0"/>
                <a:t>truy</a:t>
              </a:r>
              <a:r>
                <a:rPr lang="en-US" dirty="0" smtClean="0"/>
                <a:t> </a:t>
              </a:r>
              <a:r>
                <a:rPr lang="en-US" dirty="0" err="1" smtClean="0"/>
                <a:t>cập</a:t>
              </a:r>
              <a:r>
                <a:rPr lang="en-US" dirty="0" smtClean="0"/>
                <a:t> menu:</a:t>
              </a:r>
            </a:p>
            <a:p>
              <a:pPr marL="285750" indent="-285750">
                <a:buFont typeface="Arial" panose="020B0604020202020204" pitchFamily="34" charset="0"/>
                <a:buChar char="•"/>
              </a:pPr>
              <a:r>
                <a:rPr lang="en-US" dirty="0" err="1" smtClean="0"/>
                <a:t>Tra</a:t>
              </a:r>
              <a:r>
                <a:rPr lang="en-US" dirty="0" smtClean="0"/>
                <a:t> </a:t>
              </a:r>
              <a:r>
                <a:rPr lang="en-US" dirty="0" err="1" smtClean="0"/>
                <a:t>cứu</a:t>
              </a:r>
              <a:r>
                <a:rPr lang="en-US" dirty="0" smtClean="0"/>
                <a:t> </a:t>
              </a:r>
              <a:r>
                <a:rPr lang="en-US" dirty="0" err="1" smtClean="0"/>
                <a:t>lịch</a:t>
              </a:r>
              <a:r>
                <a:rPr lang="en-US" dirty="0" smtClean="0"/>
                <a:t> </a:t>
              </a:r>
              <a:r>
                <a:rPr lang="en-US" dirty="0" err="1" smtClean="0"/>
                <a:t>sử</a:t>
              </a:r>
              <a:r>
                <a:rPr lang="en-US" dirty="0" smtClean="0"/>
                <a:t> </a:t>
              </a:r>
              <a:r>
                <a:rPr lang="en-US" dirty="0" err="1" smtClean="0"/>
                <a:t>làm</a:t>
              </a:r>
              <a:r>
                <a:rPr lang="en-US" dirty="0" smtClean="0"/>
                <a:t> </a:t>
              </a:r>
              <a:r>
                <a:rPr lang="en-US" dirty="0" err="1" smtClean="0"/>
                <a:t>bài</a:t>
              </a:r>
              <a:r>
                <a:rPr lang="en-US" dirty="0" smtClean="0"/>
                <a:t> </a:t>
              </a:r>
              <a:r>
                <a:rPr lang="en-US" dirty="0" err="1" smtClean="0"/>
                <a:t>và</a:t>
              </a:r>
              <a:r>
                <a:rPr lang="en-US" dirty="0" smtClean="0"/>
                <a:t> </a:t>
              </a:r>
              <a:r>
                <a:rPr lang="en-US" dirty="0" err="1" smtClean="0"/>
                <a:t>điểm</a:t>
              </a:r>
              <a:r>
                <a:rPr lang="en-US" dirty="0" smtClean="0"/>
                <a:t> </a:t>
              </a:r>
              <a:r>
                <a:rPr lang="en-US" dirty="0" err="1" smtClean="0"/>
                <a:t>số</a:t>
              </a:r>
              <a:r>
                <a:rPr lang="en-US" dirty="0" smtClean="0"/>
                <a:t> </a:t>
              </a:r>
              <a:r>
                <a:rPr lang="en-US" dirty="0" err="1" smtClean="0"/>
                <a:t>của</a:t>
              </a:r>
              <a:r>
                <a:rPr lang="en-US" dirty="0" smtClean="0"/>
                <a:t> </a:t>
              </a:r>
              <a:r>
                <a:rPr lang="en-US" dirty="0" err="1" smtClean="0"/>
                <a:t>các</a:t>
              </a:r>
              <a:r>
                <a:rPr lang="en-US" dirty="0" smtClean="0"/>
                <a:t> </a:t>
              </a:r>
              <a:r>
                <a:rPr lang="en-US" dirty="0" err="1" smtClean="0"/>
                <a:t>thí</a:t>
              </a:r>
              <a:r>
                <a:rPr lang="en-US" dirty="0" smtClean="0"/>
                <a:t> </a:t>
              </a:r>
              <a:r>
                <a:rPr lang="en-US" dirty="0" err="1" smtClean="0"/>
                <a:t>sinh</a:t>
              </a:r>
              <a:endParaRPr lang="en-US" dirty="0" smtClean="0"/>
            </a:p>
            <a:p>
              <a:pPr marL="285750" indent="-285750">
                <a:buFont typeface="Arial" panose="020B0604020202020204" pitchFamily="34" charset="0"/>
                <a:buChar char="•"/>
              </a:pPr>
              <a:r>
                <a:rPr lang="en-US" dirty="0" err="1" smtClean="0"/>
                <a:t>Quản</a:t>
              </a:r>
              <a:r>
                <a:rPr lang="en-US" dirty="0" smtClean="0"/>
                <a:t> </a:t>
              </a:r>
              <a:r>
                <a:rPr lang="en-US" dirty="0" err="1" smtClean="0"/>
                <a:t>lí</a:t>
              </a:r>
              <a:r>
                <a:rPr lang="en-US" dirty="0" smtClean="0"/>
                <a:t> </a:t>
              </a:r>
              <a:r>
                <a:rPr lang="en-US" dirty="0" err="1" smtClean="0"/>
                <a:t>tài</a:t>
              </a:r>
              <a:r>
                <a:rPr lang="en-US" dirty="0" smtClean="0"/>
                <a:t> </a:t>
              </a:r>
              <a:r>
                <a:rPr lang="en-US" dirty="0" err="1" smtClean="0"/>
                <a:t>khoản</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và</a:t>
              </a:r>
              <a:r>
                <a:rPr lang="en-US" dirty="0" smtClean="0"/>
                <a:t> </a:t>
              </a:r>
              <a:r>
                <a:rPr lang="en-US" dirty="0" err="1" smtClean="0"/>
                <a:t>người</a:t>
              </a:r>
              <a:r>
                <a:rPr lang="en-US" dirty="0" smtClean="0"/>
                <a:t> </a:t>
              </a:r>
              <a:r>
                <a:rPr lang="en-US" dirty="0" err="1" smtClean="0"/>
                <a:t>quản</a:t>
              </a:r>
              <a:r>
                <a:rPr lang="en-US" dirty="0" smtClean="0"/>
                <a:t> </a:t>
              </a:r>
              <a:r>
                <a:rPr lang="en-US" dirty="0" err="1" smtClean="0"/>
                <a:t>trị</a:t>
              </a:r>
              <a:endParaRPr lang="vi-VN" dirty="0"/>
            </a:p>
          </p:txBody>
        </p:sp>
      </p:grpSp>
      <p:grpSp>
        <p:nvGrpSpPr>
          <p:cNvPr id="51" name="Group 50"/>
          <p:cNvGrpSpPr/>
          <p:nvPr/>
        </p:nvGrpSpPr>
        <p:grpSpPr>
          <a:xfrm>
            <a:off x="653143" y="1451485"/>
            <a:ext cx="11077466" cy="4092972"/>
            <a:chOff x="653143" y="1451485"/>
            <a:chExt cx="11077466" cy="4092972"/>
          </a:xfrm>
        </p:grpSpPr>
        <p:grpSp>
          <p:nvGrpSpPr>
            <p:cNvPr id="50" name="Group 49"/>
            <p:cNvGrpSpPr/>
            <p:nvPr/>
          </p:nvGrpSpPr>
          <p:grpSpPr>
            <a:xfrm>
              <a:off x="653143" y="2032000"/>
              <a:ext cx="8026400" cy="3512457"/>
              <a:chOff x="653143" y="2032000"/>
              <a:chExt cx="8026400" cy="3512457"/>
            </a:xfrm>
          </p:grpSpPr>
          <p:sp>
            <p:nvSpPr>
              <p:cNvPr id="44" name="Rectangle 43"/>
              <p:cNvSpPr/>
              <p:nvPr/>
            </p:nvSpPr>
            <p:spPr>
              <a:xfrm>
                <a:off x="653143" y="5167086"/>
                <a:ext cx="1306286" cy="37737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48" name="Elbow Connector 47"/>
              <p:cNvCxnSpPr>
                <a:stCxn id="44" idx="3"/>
              </p:cNvCxnSpPr>
              <p:nvPr/>
            </p:nvCxnSpPr>
            <p:spPr>
              <a:xfrm flipV="1">
                <a:off x="1959429" y="2032000"/>
                <a:ext cx="6720114" cy="3323772"/>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TextBox 48"/>
            <p:cNvSpPr txBox="1"/>
            <p:nvPr/>
          </p:nvSpPr>
          <p:spPr>
            <a:xfrm>
              <a:off x="8679543" y="1451485"/>
              <a:ext cx="3051066" cy="2308324"/>
            </a:xfrm>
            <a:prstGeom prst="rect">
              <a:avLst/>
            </a:prstGeom>
            <a:noFill/>
            <a:ln w="25400">
              <a:solidFill>
                <a:srgbClr val="FF0000"/>
              </a:solidFill>
            </a:ln>
          </p:spPr>
          <p:txBody>
            <a:bodyPr wrap="square" rtlCol="0">
              <a:spAutoFit/>
            </a:bodyPr>
            <a:lstStyle/>
            <a:p>
              <a:r>
                <a:rPr lang="en-US" dirty="0" err="1" smtClean="0"/>
                <a:t>Dãy</a:t>
              </a:r>
              <a:r>
                <a:rPr lang="en-US" dirty="0" smtClean="0"/>
                <a:t> 2 Button </a:t>
              </a:r>
              <a:r>
                <a:rPr lang="en-US" dirty="0" err="1" smtClean="0"/>
                <a:t>có</a:t>
              </a:r>
              <a:r>
                <a:rPr lang="en-US" dirty="0" smtClean="0"/>
                <a:t> </a:t>
              </a:r>
              <a:r>
                <a:rPr lang="en-US" dirty="0" err="1" smtClean="0"/>
                <a:t>chức</a:t>
              </a:r>
              <a:r>
                <a:rPr lang="en-US" dirty="0" smtClean="0"/>
                <a:t> </a:t>
              </a:r>
              <a:r>
                <a:rPr lang="en-US" dirty="0" err="1" smtClean="0"/>
                <a:t>năng</a:t>
              </a:r>
              <a:r>
                <a:rPr lang="en-US" dirty="0" smtClean="0"/>
                <a:t> </a:t>
              </a:r>
              <a:r>
                <a:rPr lang="en-US" dirty="0" err="1" smtClean="0"/>
                <a:t>như</a:t>
              </a:r>
              <a:r>
                <a:rPr lang="en-US" dirty="0" smtClean="0"/>
                <a:t> 1 “</a:t>
              </a:r>
              <a:r>
                <a:rPr lang="en-US" dirty="0" err="1" smtClean="0"/>
                <a:t>công</a:t>
              </a:r>
              <a:r>
                <a:rPr lang="en-US" dirty="0" smtClean="0"/>
                <a:t> </a:t>
              </a:r>
              <a:r>
                <a:rPr lang="en-US" dirty="0" err="1" smtClean="0"/>
                <a:t>tắc</a:t>
              </a:r>
              <a:r>
                <a:rPr lang="en-US" dirty="0" smtClean="0"/>
                <a:t>” </a:t>
              </a:r>
              <a:r>
                <a:rPr lang="en-US" dirty="0" err="1" smtClean="0"/>
                <a:t>bật</a:t>
              </a:r>
              <a:r>
                <a:rPr lang="en-US" dirty="0" smtClean="0"/>
                <a:t> </a:t>
              </a:r>
              <a:r>
                <a:rPr lang="en-US" dirty="0" err="1" smtClean="0"/>
                <a:t>tắt</a:t>
              </a:r>
              <a:r>
                <a:rPr lang="en-US" dirty="0" smtClean="0"/>
                <a:t> </a:t>
              </a:r>
              <a:r>
                <a:rPr lang="en-US" dirty="0" err="1" smtClean="0"/>
                <a:t>trạng</a:t>
              </a:r>
              <a:r>
                <a:rPr lang="en-US" dirty="0" smtClean="0"/>
                <a:t> </a:t>
              </a:r>
              <a:r>
                <a:rPr lang="en-US" dirty="0" err="1" smtClean="0"/>
                <a:t>thái</a:t>
              </a:r>
              <a:r>
                <a:rPr lang="en-US" dirty="0" smtClean="0"/>
                <a:t> </a:t>
              </a:r>
              <a:r>
                <a:rPr lang="en-US" dirty="0" err="1" smtClean="0"/>
                <a:t>làm</a:t>
              </a:r>
              <a:r>
                <a:rPr lang="en-US" dirty="0" smtClean="0"/>
                <a:t> </a:t>
              </a:r>
              <a:r>
                <a:rPr lang="en-US" dirty="0" err="1" smtClean="0"/>
                <a:t>việc</a:t>
              </a:r>
              <a:r>
                <a:rPr lang="en-US" dirty="0" smtClean="0"/>
                <a:t> </a:t>
              </a:r>
              <a:r>
                <a:rPr lang="en-US" dirty="0" err="1" smtClean="0"/>
                <a:t>của</a:t>
              </a:r>
              <a:r>
                <a:rPr lang="en-US" dirty="0" smtClean="0"/>
                <a:t> Server:</a:t>
              </a:r>
            </a:p>
            <a:p>
              <a:pPr marL="285750" indent="-285750">
                <a:buFont typeface="Arial" panose="020B0604020202020204" pitchFamily="34" charset="0"/>
                <a:buChar char="•"/>
              </a:pPr>
              <a:r>
                <a:rPr lang="en-US" dirty="0" err="1" smtClean="0"/>
                <a:t>Bật</a:t>
              </a:r>
              <a:r>
                <a:rPr lang="en-US" dirty="0" smtClean="0"/>
                <a:t>:  </a:t>
              </a:r>
              <a:r>
                <a:rPr lang="en-US" dirty="0" err="1" smtClean="0"/>
                <a:t>cho</a:t>
              </a:r>
              <a:r>
                <a:rPr lang="en-US" dirty="0" smtClean="0"/>
                <a:t> </a:t>
              </a:r>
              <a:r>
                <a:rPr lang="en-US" dirty="0" err="1" smtClean="0"/>
                <a:t>phép</a:t>
              </a:r>
              <a:r>
                <a:rPr lang="en-US" dirty="0" smtClean="0"/>
                <a:t> Client </a:t>
              </a:r>
              <a:r>
                <a:rPr lang="en-US" dirty="0" err="1" smtClean="0"/>
                <a:t>đăng</a:t>
              </a:r>
              <a:r>
                <a:rPr lang="en-US" dirty="0" smtClean="0"/>
                <a:t> </a:t>
              </a:r>
              <a:r>
                <a:rPr lang="en-US" dirty="0" err="1" smtClean="0"/>
                <a:t>nhập</a:t>
              </a:r>
              <a:endParaRPr lang="en-US" dirty="0" smtClean="0"/>
            </a:p>
            <a:p>
              <a:pPr marL="285750" indent="-285750">
                <a:buFont typeface="Arial" panose="020B0604020202020204" pitchFamily="34" charset="0"/>
                <a:buChar char="•"/>
              </a:pPr>
              <a:r>
                <a:rPr lang="en-US" dirty="0" err="1" smtClean="0"/>
                <a:t>Tắc</a:t>
              </a:r>
              <a:r>
                <a:rPr lang="en-US" dirty="0" smtClean="0"/>
                <a:t>: </a:t>
              </a:r>
              <a:r>
                <a:rPr lang="en-US" dirty="0" err="1" smtClean="0"/>
                <a:t>không</a:t>
              </a:r>
              <a:r>
                <a:rPr lang="en-US" dirty="0" smtClean="0"/>
                <a:t> </a:t>
              </a:r>
              <a:r>
                <a:rPr lang="en-US" dirty="0" err="1" smtClean="0"/>
                <a:t>cho</a:t>
              </a:r>
              <a:r>
                <a:rPr lang="en-US" dirty="0" smtClean="0"/>
                <a:t> </a:t>
              </a:r>
              <a:r>
                <a:rPr lang="en-US" dirty="0" err="1" smtClean="0"/>
                <a:t>phép</a:t>
              </a:r>
              <a:r>
                <a:rPr lang="en-US" dirty="0" smtClean="0"/>
                <a:t> Client </a:t>
              </a:r>
              <a:r>
                <a:rPr lang="en-US" dirty="0" err="1" smtClean="0"/>
                <a:t>đăng</a:t>
              </a:r>
              <a:r>
                <a:rPr lang="en-US" dirty="0" smtClean="0"/>
                <a:t> </a:t>
              </a:r>
              <a:r>
                <a:rPr lang="en-US" dirty="0" err="1" smtClean="0"/>
                <a:t>nhập</a:t>
              </a:r>
              <a:endParaRPr lang="vi-VN" dirty="0"/>
            </a:p>
          </p:txBody>
        </p:sp>
      </p:grpSp>
    </p:spTree>
    <p:extLst>
      <p:ext uri="{BB962C8B-B14F-4D97-AF65-F5344CB8AC3E}">
        <p14:creationId xmlns:p14="http://schemas.microsoft.com/office/powerpoint/2010/main" val="216849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randombar(horizontal)">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xit" presetSubtype="10" fill="hold" grpId="1" nodeType="clickEffect">
                                  <p:stCondLst>
                                    <p:cond delay="0"/>
                                  </p:stCondLst>
                                  <p:childTnLst>
                                    <p:animEffect transition="out" filter="randombar(horizontal)">
                                      <p:cBhvr>
                                        <p:cTn id="17" dur="500"/>
                                        <p:tgtEl>
                                          <p:spTgt spid="30"/>
                                        </p:tgtEl>
                                      </p:cBhvr>
                                    </p:animEffect>
                                    <p:set>
                                      <p:cBhvr>
                                        <p:cTn id="18" dur="1" fill="hold">
                                          <p:stCondLst>
                                            <p:cond delay="499"/>
                                          </p:stCondLst>
                                        </p:cTn>
                                        <p:tgtEl>
                                          <p:spTgt spid="30"/>
                                        </p:tgtEl>
                                        <p:attrNameLst>
                                          <p:attrName>style.visibility</p:attrName>
                                        </p:attrNameLst>
                                      </p:cBhvr>
                                      <p:to>
                                        <p:strVal val="hidden"/>
                                      </p:to>
                                    </p:set>
                                  </p:childTnLst>
                                </p:cTn>
                              </p:par>
                              <p:par>
                                <p:cTn id="19" presetID="14" presetClass="entr" presetSubtype="1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randombar(horizontal)">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xit" presetSubtype="10" fill="hold" nodeType="clickEffect">
                                  <p:stCondLst>
                                    <p:cond delay="0"/>
                                  </p:stCondLst>
                                  <p:childTnLst>
                                    <p:animEffect transition="out" filter="randombar(horizontal)">
                                      <p:cBhvr>
                                        <p:cTn id="25" dur="500"/>
                                        <p:tgtEl>
                                          <p:spTgt spid="25"/>
                                        </p:tgtEl>
                                      </p:cBhvr>
                                    </p:animEffect>
                                    <p:set>
                                      <p:cBhvr>
                                        <p:cTn id="26" dur="1" fill="hold">
                                          <p:stCondLst>
                                            <p:cond delay="499"/>
                                          </p:stCondLst>
                                        </p:cTn>
                                        <p:tgtEl>
                                          <p:spTgt spid="25"/>
                                        </p:tgtEl>
                                        <p:attrNameLst>
                                          <p:attrName>style.visibility</p:attrName>
                                        </p:attrNameLst>
                                      </p:cBhvr>
                                      <p:to>
                                        <p:strVal val="hidden"/>
                                      </p:to>
                                    </p:set>
                                  </p:childTnLst>
                                </p:cTn>
                              </p:par>
                              <p:par>
                                <p:cTn id="27" presetID="14" presetClass="entr" presetSubtype="1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randombar(horizontal)">
                                      <p:cBhvr>
                                        <p:cTn id="29" dur="5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randombar(horizontal)">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xit" presetSubtype="10" fill="hold" nodeType="clickEffect">
                                  <p:stCondLst>
                                    <p:cond delay="0"/>
                                  </p:stCondLst>
                                  <p:childTnLst>
                                    <p:animEffect transition="out" filter="randombar(horizontal)">
                                      <p:cBhvr>
                                        <p:cTn id="38" dur="500"/>
                                        <p:tgtEl>
                                          <p:spTgt spid="38"/>
                                        </p:tgtEl>
                                      </p:cBhvr>
                                    </p:animEffect>
                                    <p:set>
                                      <p:cBhvr>
                                        <p:cTn id="39" dur="1" fill="hold">
                                          <p:stCondLst>
                                            <p:cond delay="499"/>
                                          </p:stCondLst>
                                        </p:cTn>
                                        <p:tgtEl>
                                          <p:spTgt spid="38"/>
                                        </p:tgtEl>
                                        <p:attrNameLst>
                                          <p:attrName>style.visibility</p:attrName>
                                        </p:attrNameLst>
                                      </p:cBhvr>
                                      <p:to>
                                        <p:strVal val="hidden"/>
                                      </p:to>
                                    </p:set>
                                  </p:childTnLst>
                                </p:cTn>
                              </p:par>
                              <p:par>
                                <p:cTn id="40" presetID="14" presetClass="exit" presetSubtype="10" fill="hold" nodeType="withEffect">
                                  <p:stCondLst>
                                    <p:cond delay="0"/>
                                  </p:stCondLst>
                                  <p:childTnLst>
                                    <p:animEffect transition="out" filter="randombar(horizontal)">
                                      <p:cBhvr>
                                        <p:cTn id="41" dur="500"/>
                                        <p:tgtEl>
                                          <p:spTgt spid="43"/>
                                        </p:tgtEl>
                                      </p:cBhvr>
                                    </p:animEffect>
                                    <p:set>
                                      <p:cBhvr>
                                        <p:cTn id="42" dur="1" fill="hold">
                                          <p:stCondLst>
                                            <p:cond delay="499"/>
                                          </p:stCondLst>
                                        </p:cTn>
                                        <p:tgtEl>
                                          <p:spTgt spid="43"/>
                                        </p:tgtEl>
                                        <p:attrNameLst>
                                          <p:attrName>style.visibility</p:attrName>
                                        </p:attrNameLst>
                                      </p:cBhvr>
                                      <p:to>
                                        <p:strVal val="hidden"/>
                                      </p:to>
                                    </p:set>
                                  </p:childTnLst>
                                </p:cTn>
                              </p:par>
                              <p:par>
                                <p:cTn id="43" presetID="14" presetClass="entr" presetSubtype="10" fill="hold"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randombar(horizontal)">
                                      <p:cBhvr>
                                        <p:cTn id="4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455" y="0"/>
            <a:ext cx="10018713" cy="1121534"/>
          </a:xfrm>
        </p:spPr>
        <p:txBody>
          <a:bodyPr/>
          <a:lstStyle/>
          <a:p>
            <a:r>
              <a:rPr lang="en-US" b="1" dirty="0" err="1" smtClean="0">
                <a:solidFill>
                  <a:srgbClr val="002060"/>
                </a:solidFill>
                <a:effectLst>
                  <a:outerShdw blurRad="38100" dist="38100" dir="2700000" algn="tl">
                    <a:srgbClr val="000000">
                      <a:alpha val="43137"/>
                    </a:srgbClr>
                  </a:outerShdw>
                </a:effectLst>
              </a:rPr>
              <a:t>Hệ</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thống</a:t>
            </a:r>
            <a:r>
              <a:rPr lang="en-US" b="1" dirty="0" smtClean="0">
                <a:solidFill>
                  <a:srgbClr val="002060"/>
                </a:solidFill>
                <a:effectLst>
                  <a:outerShdw blurRad="38100" dist="38100" dir="2700000" algn="tl">
                    <a:srgbClr val="000000">
                      <a:alpha val="43137"/>
                    </a:srgbClr>
                  </a:outerShdw>
                </a:effectLst>
              </a:rPr>
              <a:t> Menu Bar</a:t>
            </a:r>
            <a:endParaRPr lang="vi-VN" b="1" dirty="0">
              <a:solidFill>
                <a:srgbClr val="002060"/>
              </a:solidFill>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9816" y="1422400"/>
            <a:ext cx="8328698" cy="5206842"/>
          </a:xfrm>
        </p:spPr>
      </p:pic>
      <p:sp>
        <p:nvSpPr>
          <p:cNvPr id="5" name="Rectangle 4"/>
          <p:cNvSpPr/>
          <p:nvPr/>
        </p:nvSpPr>
        <p:spPr>
          <a:xfrm>
            <a:off x="721217" y="1519298"/>
            <a:ext cx="2240924" cy="6825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7" name="Straight Arrow Connector 6"/>
          <p:cNvCxnSpPr>
            <a:stCxn id="5" idx="3"/>
          </p:cNvCxnSpPr>
          <p:nvPr/>
        </p:nvCxnSpPr>
        <p:spPr>
          <a:xfrm>
            <a:off x="2962141" y="1860588"/>
            <a:ext cx="6646316" cy="47621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608457" y="2158522"/>
            <a:ext cx="2148114" cy="584775"/>
          </a:xfrm>
          <a:prstGeom prst="rect">
            <a:avLst/>
          </a:prstGeom>
          <a:noFill/>
        </p:spPr>
        <p:txBody>
          <a:bodyPr wrap="square" rtlCol="0">
            <a:spAutoFit/>
          </a:bodyPr>
          <a:lstStyle/>
          <a:p>
            <a:r>
              <a:rPr lang="en-US" sz="3200" b="1" dirty="0" smtClean="0">
                <a:effectLst>
                  <a:outerShdw blurRad="38100" dist="38100" dir="2700000" algn="tl">
                    <a:srgbClr val="000000">
                      <a:alpha val="43137"/>
                    </a:srgbClr>
                  </a:outerShdw>
                </a:effectLst>
              </a:rPr>
              <a:t>Menu Bar </a:t>
            </a:r>
            <a:endParaRPr lang="vi-VN"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5270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526" y="41358"/>
            <a:ext cx="10018713" cy="1173844"/>
          </a:xfrm>
        </p:spPr>
        <p:txBody>
          <a:bodyPr/>
          <a:lstStyle/>
          <a:p>
            <a:r>
              <a:rPr lang="en-US" b="1" dirty="0" err="1" smtClean="0">
                <a:solidFill>
                  <a:srgbClr val="002060"/>
                </a:solidFill>
                <a:effectLst>
                  <a:outerShdw blurRad="38100" dist="38100" dir="2700000" algn="tl">
                    <a:srgbClr val="000000">
                      <a:alpha val="43137"/>
                    </a:srgbClr>
                  </a:outerShdw>
                </a:effectLst>
              </a:rPr>
              <a:t>Hệ</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thống</a:t>
            </a:r>
            <a:r>
              <a:rPr lang="en-US" b="1" dirty="0" smtClean="0">
                <a:solidFill>
                  <a:srgbClr val="002060"/>
                </a:solidFill>
                <a:effectLst>
                  <a:outerShdw blurRad="38100" dist="38100" dir="2700000" algn="tl">
                    <a:srgbClr val="000000">
                      <a:alpha val="43137"/>
                    </a:srgbClr>
                  </a:outerShdw>
                </a:effectLst>
              </a:rPr>
              <a:t> Menu Bar</a:t>
            </a:r>
            <a:endParaRPr lang="vi-VN" b="1" dirty="0">
              <a:solidFill>
                <a:srgbClr val="002060"/>
              </a:solidFill>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994" y="1559175"/>
            <a:ext cx="4535035" cy="4144736"/>
          </a:xfrm>
          <a:prstGeom prst="rect">
            <a:avLst/>
          </a:prstGeom>
        </p:spPr>
      </p:pic>
      <p:grpSp>
        <p:nvGrpSpPr>
          <p:cNvPr id="19" name="Group 18"/>
          <p:cNvGrpSpPr/>
          <p:nvPr/>
        </p:nvGrpSpPr>
        <p:grpSpPr>
          <a:xfrm>
            <a:off x="885134" y="1701837"/>
            <a:ext cx="10546672" cy="3570514"/>
            <a:chOff x="957941" y="1582057"/>
            <a:chExt cx="10546672" cy="3570514"/>
          </a:xfrm>
        </p:grpSpPr>
        <p:sp>
          <p:nvSpPr>
            <p:cNvPr id="9" name="Rectangle 8"/>
            <p:cNvSpPr/>
            <p:nvPr/>
          </p:nvSpPr>
          <p:spPr>
            <a:xfrm>
              <a:off x="957941" y="3109685"/>
              <a:ext cx="3077026" cy="35923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1" name="Straight Arrow Connector 10"/>
            <p:cNvCxnSpPr/>
            <p:nvPr/>
          </p:nvCxnSpPr>
          <p:spPr>
            <a:xfrm flipV="1">
              <a:off x="4034967" y="1766723"/>
              <a:ext cx="2873833" cy="142292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908800" y="1582057"/>
              <a:ext cx="4595812" cy="369332"/>
            </a:xfrm>
            <a:prstGeom prst="rect">
              <a:avLst/>
            </a:prstGeom>
            <a:noFill/>
            <a:ln w="25400">
              <a:solidFill>
                <a:srgbClr val="FF0000"/>
              </a:solidFill>
            </a:ln>
          </p:spPr>
          <p:txBody>
            <a:bodyPr wrap="square" rtlCol="0">
              <a:spAutoFit/>
            </a:bodyPr>
            <a:lstStyle/>
            <a:p>
              <a:r>
                <a:rPr lang="en-US" b="1" dirty="0" err="1" smtClean="0">
                  <a:solidFill>
                    <a:srgbClr val="002060"/>
                  </a:solidFill>
                </a:rPr>
                <a:t>Đổi</a:t>
              </a:r>
              <a:r>
                <a:rPr lang="en-US" b="1" dirty="0" smtClean="0">
                  <a:solidFill>
                    <a:srgbClr val="002060"/>
                  </a:solidFill>
                </a:rPr>
                <a:t> </a:t>
              </a:r>
              <a:r>
                <a:rPr lang="en-US" b="1" dirty="0" err="1" smtClean="0">
                  <a:solidFill>
                    <a:srgbClr val="002060"/>
                  </a:solidFill>
                </a:rPr>
                <a:t>cổng</a:t>
              </a:r>
              <a:r>
                <a:rPr lang="en-US" b="1" dirty="0" smtClean="0">
                  <a:solidFill>
                    <a:srgbClr val="002060"/>
                  </a:solidFill>
                </a:rPr>
                <a:t> </a:t>
              </a:r>
              <a:r>
                <a:rPr lang="en-US" b="1" dirty="0" err="1" smtClean="0">
                  <a:solidFill>
                    <a:srgbClr val="002060"/>
                  </a:solidFill>
                </a:rPr>
                <a:t>dịch</a:t>
              </a:r>
              <a:r>
                <a:rPr lang="en-US" b="1" dirty="0" smtClean="0">
                  <a:solidFill>
                    <a:srgbClr val="002060"/>
                  </a:solidFill>
                </a:rPr>
                <a:t> </a:t>
              </a:r>
              <a:r>
                <a:rPr lang="en-US" b="1" dirty="0" err="1" smtClean="0">
                  <a:solidFill>
                    <a:srgbClr val="002060"/>
                  </a:solidFill>
                </a:rPr>
                <a:t>vụ</a:t>
              </a:r>
              <a:r>
                <a:rPr lang="en-US" b="1" dirty="0" smtClean="0">
                  <a:solidFill>
                    <a:srgbClr val="002060"/>
                  </a:solidFill>
                </a:rPr>
                <a:t> </a:t>
              </a:r>
              <a:r>
                <a:rPr lang="en-US" b="1" dirty="0" err="1" smtClean="0">
                  <a:solidFill>
                    <a:srgbClr val="002060"/>
                  </a:solidFill>
                </a:rPr>
                <a:t>cung</a:t>
              </a:r>
              <a:r>
                <a:rPr lang="en-US" b="1" dirty="0" smtClean="0">
                  <a:solidFill>
                    <a:srgbClr val="002060"/>
                  </a:solidFill>
                </a:rPr>
                <a:t> </a:t>
              </a:r>
              <a:r>
                <a:rPr lang="en-US" b="1" dirty="0" err="1" smtClean="0">
                  <a:solidFill>
                    <a:srgbClr val="002060"/>
                  </a:solidFill>
                </a:rPr>
                <a:t>cấp</a:t>
              </a:r>
              <a:r>
                <a:rPr lang="en-US" b="1" dirty="0" smtClean="0">
                  <a:solidFill>
                    <a:srgbClr val="002060"/>
                  </a:solidFill>
                </a:rPr>
                <a:t> </a:t>
              </a:r>
              <a:r>
                <a:rPr lang="en-US" b="1" dirty="0" err="1" smtClean="0">
                  <a:solidFill>
                    <a:srgbClr val="002060"/>
                  </a:solidFill>
                </a:rPr>
                <a:t>cho</a:t>
              </a:r>
              <a:r>
                <a:rPr lang="en-US" b="1" dirty="0" smtClean="0">
                  <a:solidFill>
                    <a:srgbClr val="002060"/>
                  </a:solidFill>
                </a:rPr>
                <a:t> </a:t>
              </a:r>
              <a:r>
                <a:rPr lang="en-US" b="1" dirty="0" err="1" smtClean="0">
                  <a:solidFill>
                    <a:srgbClr val="002060"/>
                  </a:solidFill>
                </a:rPr>
                <a:t>phía</a:t>
              </a:r>
              <a:r>
                <a:rPr lang="en-US" b="1" dirty="0" smtClean="0">
                  <a:solidFill>
                    <a:srgbClr val="002060"/>
                  </a:solidFill>
                </a:rPr>
                <a:t> Client </a:t>
              </a:r>
              <a:endParaRPr lang="vi-VN" b="1" dirty="0">
                <a:solidFill>
                  <a:srgbClr val="002060"/>
                </a:solidFill>
              </a:endParaRPr>
            </a:p>
          </p:txBody>
        </p:sp>
        <p:cxnSp>
          <p:nvCxnSpPr>
            <p:cNvPr id="14" name="Straight Arrow Connector 13"/>
            <p:cNvCxnSpPr>
              <a:stCxn id="12" idx="2"/>
            </p:cNvCxnSpPr>
            <p:nvPr/>
          </p:nvCxnSpPr>
          <p:spPr>
            <a:xfrm>
              <a:off x="9206706" y="1951389"/>
              <a:ext cx="0" cy="9659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2687" y="2917370"/>
              <a:ext cx="4711926" cy="2235201"/>
            </a:xfrm>
            <a:prstGeom prst="rect">
              <a:avLst/>
            </a:prstGeom>
          </p:spPr>
        </p:pic>
      </p:grpSp>
      <p:grpSp>
        <p:nvGrpSpPr>
          <p:cNvPr id="6" name="Group 5"/>
          <p:cNvGrpSpPr/>
          <p:nvPr/>
        </p:nvGrpSpPr>
        <p:grpSpPr>
          <a:xfrm>
            <a:off x="812800" y="1411661"/>
            <a:ext cx="10749869" cy="5297625"/>
            <a:chOff x="812800" y="1289289"/>
            <a:chExt cx="10749869" cy="5297625"/>
          </a:xfrm>
        </p:grpSpPr>
        <p:sp>
          <p:nvSpPr>
            <p:cNvPr id="20" name="Rectangle 19"/>
            <p:cNvSpPr/>
            <p:nvPr/>
          </p:nvSpPr>
          <p:spPr>
            <a:xfrm>
              <a:off x="812800" y="3991429"/>
              <a:ext cx="3222167" cy="47897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2" name="Straight Arrow Connector 21"/>
            <p:cNvCxnSpPr/>
            <p:nvPr/>
          </p:nvCxnSpPr>
          <p:spPr>
            <a:xfrm flipV="1">
              <a:off x="4034967" y="1443263"/>
              <a:ext cx="2873833" cy="27949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908800" y="1289289"/>
              <a:ext cx="4595812" cy="1754326"/>
            </a:xfrm>
            <a:prstGeom prst="rect">
              <a:avLst/>
            </a:prstGeom>
            <a:noFill/>
            <a:ln w="25400">
              <a:solidFill>
                <a:srgbClr val="FF0000"/>
              </a:solidFill>
            </a:ln>
          </p:spPr>
          <p:txBody>
            <a:bodyPr wrap="square" rtlCol="0">
              <a:spAutoFit/>
            </a:bodyPr>
            <a:lstStyle/>
            <a:p>
              <a:r>
                <a:rPr lang="en-US" b="1" dirty="0" err="1" smtClean="0">
                  <a:solidFill>
                    <a:srgbClr val="002060"/>
                  </a:solidFill>
                </a:rPr>
                <a:t>Đổi</a:t>
              </a:r>
              <a:r>
                <a:rPr lang="en-US" b="1" dirty="0" smtClean="0">
                  <a:solidFill>
                    <a:srgbClr val="002060"/>
                  </a:solidFill>
                </a:rPr>
                <a:t> </a:t>
              </a:r>
              <a:r>
                <a:rPr lang="en-US" b="1" dirty="0" err="1" smtClean="0">
                  <a:solidFill>
                    <a:srgbClr val="002060"/>
                  </a:solidFill>
                </a:rPr>
                <a:t>mật</a:t>
              </a:r>
              <a:r>
                <a:rPr lang="en-US" b="1" dirty="0" smtClean="0">
                  <a:solidFill>
                    <a:srgbClr val="002060"/>
                  </a:solidFill>
                </a:rPr>
                <a:t> </a:t>
              </a:r>
              <a:r>
                <a:rPr lang="en-US" b="1" dirty="0" err="1" smtClean="0">
                  <a:solidFill>
                    <a:srgbClr val="002060"/>
                  </a:solidFill>
                </a:rPr>
                <a:t>khẩu</a:t>
              </a:r>
              <a:r>
                <a:rPr lang="en-US" b="1" dirty="0" smtClean="0">
                  <a:solidFill>
                    <a:srgbClr val="002060"/>
                  </a:solidFill>
                </a:rPr>
                <a:t> </a:t>
              </a:r>
              <a:r>
                <a:rPr lang="en-US" b="1" dirty="0" err="1" smtClean="0">
                  <a:solidFill>
                    <a:srgbClr val="002060"/>
                  </a:solidFill>
                </a:rPr>
                <a:t>của</a:t>
              </a:r>
              <a:r>
                <a:rPr lang="en-US" b="1" dirty="0" smtClean="0">
                  <a:solidFill>
                    <a:srgbClr val="002060"/>
                  </a:solidFill>
                </a:rPr>
                <a:t> </a:t>
              </a:r>
              <a:r>
                <a:rPr lang="en-US" b="1" dirty="0" err="1" smtClean="0">
                  <a:solidFill>
                    <a:srgbClr val="002060"/>
                  </a:solidFill>
                </a:rPr>
                <a:t>tài</a:t>
              </a:r>
              <a:r>
                <a:rPr lang="en-US" b="1" dirty="0" smtClean="0">
                  <a:solidFill>
                    <a:srgbClr val="002060"/>
                  </a:solidFill>
                </a:rPr>
                <a:t> </a:t>
              </a:r>
              <a:r>
                <a:rPr lang="en-US" b="1" dirty="0" err="1" smtClean="0">
                  <a:solidFill>
                    <a:srgbClr val="002060"/>
                  </a:solidFill>
                </a:rPr>
                <a:t>khoản</a:t>
              </a:r>
              <a:r>
                <a:rPr lang="en-US" b="1" dirty="0" smtClean="0">
                  <a:solidFill>
                    <a:srgbClr val="002060"/>
                  </a:solidFill>
                </a:rPr>
                <a:t> </a:t>
              </a:r>
              <a:r>
                <a:rPr lang="en-US" b="1" dirty="0" err="1" smtClean="0">
                  <a:solidFill>
                    <a:srgbClr val="002060"/>
                  </a:solidFill>
                </a:rPr>
                <a:t>đang</a:t>
              </a:r>
              <a:r>
                <a:rPr lang="en-US" b="1" dirty="0" smtClean="0">
                  <a:solidFill>
                    <a:srgbClr val="002060"/>
                  </a:solidFill>
                </a:rPr>
                <a:t> </a:t>
              </a:r>
              <a:r>
                <a:rPr lang="en-US" b="1" dirty="0" err="1" smtClean="0">
                  <a:solidFill>
                    <a:srgbClr val="002060"/>
                  </a:solidFill>
                </a:rPr>
                <a:t>đăng</a:t>
              </a:r>
              <a:r>
                <a:rPr lang="en-US" b="1" dirty="0" smtClean="0">
                  <a:solidFill>
                    <a:srgbClr val="002060"/>
                  </a:solidFill>
                </a:rPr>
                <a:t> </a:t>
              </a:r>
              <a:r>
                <a:rPr lang="en-US" b="1" dirty="0" err="1" smtClean="0">
                  <a:solidFill>
                    <a:srgbClr val="002060"/>
                  </a:solidFill>
                </a:rPr>
                <a:t>nhập</a:t>
              </a:r>
              <a:r>
                <a:rPr lang="en-US" b="1" dirty="0" smtClean="0">
                  <a:solidFill>
                    <a:srgbClr val="002060"/>
                  </a:solidFill>
                </a:rPr>
                <a:t> </a:t>
              </a:r>
              <a:r>
                <a:rPr lang="en-US" b="1" dirty="0" err="1" smtClean="0">
                  <a:solidFill>
                    <a:srgbClr val="002060"/>
                  </a:solidFill>
                </a:rPr>
                <a:t>hiện</a:t>
              </a:r>
              <a:r>
                <a:rPr lang="en-US" b="1" dirty="0" smtClean="0">
                  <a:solidFill>
                    <a:srgbClr val="002060"/>
                  </a:solidFill>
                </a:rPr>
                <a:t> </a:t>
              </a:r>
              <a:r>
                <a:rPr lang="en-US" b="1" dirty="0" err="1" smtClean="0">
                  <a:solidFill>
                    <a:srgbClr val="002060"/>
                  </a:solidFill>
                </a:rPr>
                <a:t>thời</a:t>
              </a:r>
              <a:r>
                <a:rPr lang="en-US" b="1" dirty="0" smtClean="0">
                  <a:solidFill>
                    <a:srgbClr val="002060"/>
                  </a:solidFill>
                </a:rPr>
                <a:t> </a:t>
              </a:r>
            </a:p>
            <a:p>
              <a:r>
                <a:rPr lang="en-US" b="1" dirty="0" err="1" smtClean="0">
                  <a:solidFill>
                    <a:srgbClr val="002060"/>
                  </a:solidFill>
                </a:rPr>
                <a:t>Khi</a:t>
              </a:r>
              <a:r>
                <a:rPr lang="en-US" b="1" dirty="0" smtClean="0">
                  <a:solidFill>
                    <a:srgbClr val="002060"/>
                  </a:solidFill>
                </a:rPr>
                <a:t> </a:t>
              </a:r>
              <a:r>
                <a:rPr lang="en-US" b="1" dirty="0" err="1" smtClean="0">
                  <a:solidFill>
                    <a:srgbClr val="002060"/>
                  </a:solidFill>
                </a:rPr>
                <a:t>nhập</a:t>
              </a:r>
              <a:r>
                <a:rPr lang="en-US" b="1" dirty="0" smtClean="0">
                  <a:solidFill>
                    <a:srgbClr val="002060"/>
                  </a:solidFill>
                </a:rPr>
                <a:t> </a:t>
              </a:r>
              <a:r>
                <a:rPr lang="en-US" b="1" dirty="0" err="1" smtClean="0">
                  <a:solidFill>
                    <a:srgbClr val="002060"/>
                  </a:solidFill>
                </a:rPr>
                <a:t>liệu</a:t>
              </a:r>
              <a:r>
                <a:rPr lang="en-US" b="1" dirty="0" smtClean="0">
                  <a:solidFill>
                    <a:srgbClr val="002060"/>
                  </a:solidFill>
                </a:rPr>
                <a:t> </a:t>
              </a:r>
              <a:r>
                <a:rPr lang="en-US" b="1" dirty="0" err="1" smtClean="0">
                  <a:solidFill>
                    <a:srgbClr val="002060"/>
                  </a:solidFill>
                </a:rPr>
                <a:t>xong</a:t>
              </a:r>
              <a:r>
                <a:rPr lang="en-US" b="1" dirty="0" smtClean="0">
                  <a:solidFill>
                    <a:srgbClr val="002060"/>
                  </a:solidFill>
                </a:rPr>
                <a:t> </a:t>
              </a:r>
              <a:r>
                <a:rPr lang="en-US" b="1" dirty="0" err="1" smtClean="0">
                  <a:solidFill>
                    <a:srgbClr val="002060"/>
                  </a:solidFill>
                </a:rPr>
                <a:t>và</a:t>
              </a:r>
              <a:r>
                <a:rPr lang="en-US" b="1" dirty="0" smtClean="0">
                  <a:solidFill>
                    <a:srgbClr val="002060"/>
                  </a:solidFill>
                </a:rPr>
                <a:t> click </a:t>
              </a:r>
              <a:r>
                <a:rPr lang="en-US" b="1" dirty="0" err="1" smtClean="0">
                  <a:solidFill>
                    <a:srgbClr val="002060"/>
                  </a:solidFill>
                </a:rPr>
                <a:t>vào</a:t>
              </a:r>
              <a:r>
                <a:rPr lang="en-US" b="1" dirty="0" smtClean="0">
                  <a:solidFill>
                    <a:srgbClr val="002060"/>
                  </a:solidFill>
                </a:rPr>
                <a:t> Accept: </a:t>
              </a:r>
              <a:r>
                <a:rPr lang="en-US" b="1" dirty="0" err="1" smtClean="0">
                  <a:solidFill>
                    <a:srgbClr val="002060"/>
                  </a:solidFill>
                </a:rPr>
                <a:t>chương</a:t>
              </a:r>
              <a:r>
                <a:rPr lang="en-US" b="1" dirty="0" smtClean="0">
                  <a:solidFill>
                    <a:srgbClr val="002060"/>
                  </a:solidFill>
                </a:rPr>
                <a:t> </a:t>
              </a:r>
              <a:r>
                <a:rPr lang="en-US" b="1" dirty="0" err="1" smtClean="0">
                  <a:solidFill>
                    <a:srgbClr val="002060"/>
                  </a:solidFill>
                </a:rPr>
                <a:t>trình</a:t>
              </a:r>
              <a:r>
                <a:rPr lang="en-US" b="1" dirty="0" smtClean="0">
                  <a:solidFill>
                    <a:srgbClr val="002060"/>
                  </a:solidFill>
                </a:rPr>
                <a:t> </a:t>
              </a:r>
              <a:r>
                <a:rPr lang="en-US" b="1" dirty="0" err="1" smtClean="0">
                  <a:solidFill>
                    <a:srgbClr val="002060"/>
                  </a:solidFill>
                </a:rPr>
                <a:t>sẽ</a:t>
              </a:r>
              <a:r>
                <a:rPr lang="en-US" b="1" dirty="0" smtClean="0">
                  <a:solidFill>
                    <a:srgbClr val="002060"/>
                  </a:solidFill>
                </a:rPr>
                <a:t> </a:t>
              </a:r>
              <a:r>
                <a:rPr lang="en-US" b="1" dirty="0" err="1" smtClean="0">
                  <a:solidFill>
                    <a:srgbClr val="002060"/>
                  </a:solidFill>
                </a:rPr>
                <a:t>gọi</a:t>
              </a:r>
              <a:r>
                <a:rPr lang="en-US" b="1" dirty="0" smtClean="0">
                  <a:solidFill>
                    <a:srgbClr val="002060"/>
                  </a:solidFill>
                </a:rPr>
                <a:t> </a:t>
              </a:r>
              <a:r>
                <a:rPr lang="en-US" b="1" dirty="0" err="1" smtClean="0">
                  <a:solidFill>
                    <a:srgbClr val="002060"/>
                  </a:solidFill>
                </a:rPr>
                <a:t>phương</a:t>
              </a:r>
              <a:r>
                <a:rPr lang="en-US" b="1" dirty="0" smtClean="0">
                  <a:solidFill>
                    <a:srgbClr val="002060"/>
                  </a:solidFill>
                </a:rPr>
                <a:t> </a:t>
              </a:r>
              <a:r>
                <a:rPr lang="en-US" b="1" dirty="0" err="1" smtClean="0">
                  <a:solidFill>
                    <a:srgbClr val="002060"/>
                  </a:solidFill>
                </a:rPr>
                <a:t>thức</a:t>
              </a:r>
              <a:r>
                <a:rPr lang="en-US" b="1" dirty="0" smtClean="0">
                  <a:solidFill>
                    <a:srgbClr val="002060"/>
                  </a:solidFill>
                </a:rPr>
                <a:t> </a:t>
              </a:r>
              <a:r>
                <a:rPr lang="en-US" b="1" dirty="0" err="1" smtClean="0">
                  <a:solidFill>
                    <a:srgbClr val="002060"/>
                  </a:solidFill>
                </a:rPr>
                <a:t>changePass</a:t>
              </a:r>
              <a:r>
                <a:rPr lang="en-US" b="1" dirty="0" smtClean="0">
                  <a:solidFill>
                    <a:srgbClr val="002060"/>
                  </a:solidFill>
                </a:rPr>
                <a:t>() </a:t>
              </a:r>
              <a:r>
                <a:rPr lang="en-US" b="1" dirty="0" err="1" smtClean="0">
                  <a:solidFill>
                    <a:srgbClr val="002060"/>
                  </a:solidFill>
                </a:rPr>
                <a:t>trong</a:t>
              </a:r>
              <a:r>
                <a:rPr lang="en-US" b="1" dirty="0" smtClean="0">
                  <a:solidFill>
                    <a:srgbClr val="002060"/>
                  </a:solidFill>
                </a:rPr>
                <a:t> class </a:t>
              </a:r>
              <a:r>
                <a:rPr lang="en-US" b="1" dirty="0" err="1" smtClean="0">
                  <a:solidFill>
                    <a:srgbClr val="002060"/>
                  </a:solidFill>
                </a:rPr>
                <a:t>AccountDAO</a:t>
              </a:r>
              <a:r>
                <a:rPr lang="en-US" b="1" dirty="0" smtClean="0">
                  <a:solidFill>
                    <a:srgbClr val="002060"/>
                  </a:solidFill>
                </a:rPr>
                <a:t> </a:t>
              </a:r>
              <a:r>
                <a:rPr lang="en-US" b="1" dirty="0" err="1" smtClean="0">
                  <a:solidFill>
                    <a:srgbClr val="002060"/>
                  </a:solidFill>
                </a:rPr>
                <a:t>để</a:t>
              </a:r>
              <a:r>
                <a:rPr lang="en-US" b="1" dirty="0" smtClean="0">
                  <a:solidFill>
                    <a:srgbClr val="002060"/>
                  </a:solidFill>
                </a:rPr>
                <a:t> </a:t>
              </a:r>
              <a:r>
                <a:rPr lang="en-US" b="1" dirty="0" err="1" smtClean="0">
                  <a:solidFill>
                    <a:srgbClr val="002060"/>
                  </a:solidFill>
                </a:rPr>
                <a:t>chỉnh</a:t>
              </a:r>
              <a:r>
                <a:rPr lang="en-US" b="1" dirty="0" smtClean="0">
                  <a:solidFill>
                    <a:srgbClr val="002060"/>
                  </a:solidFill>
                </a:rPr>
                <a:t> </a:t>
              </a:r>
              <a:r>
                <a:rPr lang="en-US" b="1" dirty="0" err="1" smtClean="0">
                  <a:solidFill>
                    <a:srgbClr val="002060"/>
                  </a:solidFill>
                </a:rPr>
                <a:t>sửa</a:t>
              </a:r>
              <a:r>
                <a:rPr lang="en-US" b="1" dirty="0" smtClean="0">
                  <a:solidFill>
                    <a:srgbClr val="002060"/>
                  </a:solidFill>
                </a:rPr>
                <a:t> CSDL</a:t>
              </a:r>
              <a:endParaRPr lang="vi-VN" b="1" dirty="0">
                <a:solidFill>
                  <a:srgbClr val="002060"/>
                </a:solidFill>
              </a:endParaRPr>
            </a:p>
          </p:txBody>
        </p:sp>
        <p:cxnSp>
          <p:nvCxnSpPr>
            <p:cNvPr id="26" name="Straight Arrow Connector 25"/>
            <p:cNvCxnSpPr>
              <a:stCxn id="23" idx="2"/>
              <a:endCxn id="3" idx="0"/>
            </p:cNvCxnSpPr>
            <p:nvPr/>
          </p:nvCxnSpPr>
          <p:spPr>
            <a:xfrm>
              <a:off x="9206706" y="3043615"/>
              <a:ext cx="0" cy="3468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0743" y="3078302"/>
              <a:ext cx="4711926" cy="3508612"/>
            </a:xfrm>
            <a:prstGeom prst="rect">
              <a:avLst/>
            </a:prstGeom>
          </p:spPr>
        </p:pic>
      </p:grpSp>
      <p:grpSp>
        <p:nvGrpSpPr>
          <p:cNvPr id="31" name="Group 30"/>
          <p:cNvGrpSpPr/>
          <p:nvPr/>
        </p:nvGrpSpPr>
        <p:grpSpPr>
          <a:xfrm>
            <a:off x="812800" y="711362"/>
            <a:ext cx="10691812" cy="4590624"/>
            <a:chOff x="812800" y="681318"/>
            <a:chExt cx="10691812" cy="4471253"/>
          </a:xfrm>
        </p:grpSpPr>
        <p:grpSp>
          <p:nvGrpSpPr>
            <p:cNvPr id="25" name="Group 24"/>
            <p:cNvGrpSpPr/>
            <p:nvPr/>
          </p:nvGrpSpPr>
          <p:grpSpPr>
            <a:xfrm>
              <a:off x="812800" y="2058974"/>
              <a:ext cx="10691812" cy="3093597"/>
              <a:chOff x="812800" y="2058974"/>
              <a:chExt cx="10691812" cy="3093597"/>
            </a:xfrm>
          </p:grpSpPr>
          <p:sp>
            <p:nvSpPr>
              <p:cNvPr id="13" name="TextBox 12"/>
              <p:cNvSpPr txBox="1"/>
              <p:nvPr/>
            </p:nvSpPr>
            <p:spPr>
              <a:xfrm>
                <a:off x="6792686" y="2058974"/>
                <a:ext cx="4711926" cy="1200329"/>
              </a:xfrm>
              <a:prstGeom prst="rect">
                <a:avLst/>
              </a:prstGeom>
              <a:noFill/>
            </p:spPr>
            <p:txBody>
              <a:bodyPr wrap="square" rtlCol="0">
                <a:spAutoFit/>
              </a:bodyPr>
              <a:lstStyle/>
              <a:p>
                <a:r>
                  <a:rPr lang="en-US" b="1" dirty="0" err="1" smtClean="0">
                    <a:solidFill>
                      <a:srgbClr val="002060"/>
                    </a:solidFill>
                  </a:rPr>
                  <a:t>Đăng</a:t>
                </a:r>
                <a:r>
                  <a:rPr lang="en-US" b="1" dirty="0" smtClean="0">
                    <a:solidFill>
                      <a:srgbClr val="002060"/>
                    </a:solidFill>
                  </a:rPr>
                  <a:t> </a:t>
                </a:r>
                <a:r>
                  <a:rPr lang="en-US" b="1" dirty="0" err="1" smtClean="0">
                    <a:solidFill>
                      <a:srgbClr val="002060"/>
                    </a:solidFill>
                  </a:rPr>
                  <a:t>xuất</a:t>
                </a:r>
                <a:r>
                  <a:rPr lang="en-US" b="1" dirty="0" smtClean="0">
                    <a:solidFill>
                      <a:srgbClr val="002060"/>
                    </a:solidFill>
                  </a:rPr>
                  <a:t> </a:t>
                </a:r>
                <a:r>
                  <a:rPr lang="en-US" b="1" dirty="0" err="1" smtClean="0">
                    <a:solidFill>
                      <a:srgbClr val="002060"/>
                    </a:solidFill>
                  </a:rPr>
                  <a:t>và</a:t>
                </a:r>
                <a:r>
                  <a:rPr lang="en-US" b="1" dirty="0" smtClean="0">
                    <a:solidFill>
                      <a:srgbClr val="002060"/>
                    </a:solidFill>
                  </a:rPr>
                  <a:t> quay </a:t>
                </a:r>
                <a:r>
                  <a:rPr lang="en-US" b="1" dirty="0" err="1" smtClean="0">
                    <a:solidFill>
                      <a:srgbClr val="002060"/>
                    </a:solidFill>
                  </a:rPr>
                  <a:t>lại</a:t>
                </a:r>
                <a:r>
                  <a:rPr lang="en-US" b="1" dirty="0" smtClean="0">
                    <a:solidFill>
                      <a:srgbClr val="002060"/>
                    </a:solidFill>
                  </a:rPr>
                  <a:t> </a:t>
                </a:r>
                <a:r>
                  <a:rPr lang="en-US" b="1" dirty="0" err="1" smtClean="0">
                    <a:solidFill>
                      <a:srgbClr val="002060"/>
                    </a:solidFill>
                  </a:rPr>
                  <a:t>cửa</a:t>
                </a:r>
                <a:r>
                  <a:rPr lang="en-US" b="1" dirty="0" smtClean="0">
                    <a:solidFill>
                      <a:srgbClr val="002060"/>
                    </a:solidFill>
                  </a:rPr>
                  <a:t> </a:t>
                </a:r>
                <a:r>
                  <a:rPr lang="en-US" b="1" dirty="0" err="1" smtClean="0">
                    <a:solidFill>
                      <a:srgbClr val="002060"/>
                    </a:solidFill>
                  </a:rPr>
                  <a:t>sổ</a:t>
                </a:r>
                <a:r>
                  <a:rPr lang="en-US" b="1" dirty="0" smtClean="0">
                    <a:solidFill>
                      <a:srgbClr val="002060"/>
                    </a:solidFill>
                  </a:rPr>
                  <a:t> Login</a:t>
                </a:r>
              </a:p>
              <a:p>
                <a:r>
                  <a:rPr lang="en-US" b="1" dirty="0" err="1" smtClean="0">
                    <a:solidFill>
                      <a:srgbClr val="002060"/>
                    </a:solidFill>
                  </a:rPr>
                  <a:t>Gọi</a:t>
                </a:r>
                <a:r>
                  <a:rPr lang="en-US" b="1" dirty="0" smtClean="0">
                    <a:solidFill>
                      <a:srgbClr val="002060"/>
                    </a:solidFill>
                  </a:rPr>
                  <a:t> </a:t>
                </a:r>
                <a:r>
                  <a:rPr lang="en-US" b="1" err="1" smtClean="0">
                    <a:solidFill>
                      <a:srgbClr val="002060"/>
                    </a:solidFill>
                  </a:rPr>
                  <a:t>phương</a:t>
                </a:r>
                <a:r>
                  <a:rPr lang="en-US" b="1" smtClean="0">
                    <a:solidFill>
                      <a:srgbClr val="002060"/>
                    </a:solidFill>
                  </a:rPr>
                  <a:t> </a:t>
                </a:r>
                <a:r>
                  <a:rPr lang="en-US" b="1" smtClean="0">
                    <a:solidFill>
                      <a:srgbClr val="002060"/>
                    </a:solidFill>
                  </a:rPr>
                  <a:t>thức logOut</a:t>
                </a:r>
                <a:r>
                  <a:rPr lang="en-US" b="1" dirty="0" smtClean="0">
                    <a:solidFill>
                      <a:srgbClr val="002060"/>
                    </a:solidFill>
                  </a:rPr>
                  <a:t>() </a:t>
                </a:r>
                <a:r>
                  <a:rPr lang="en-US" b="1" dirty="0" err="1" smtClean="0">
                    <a:solidFill>
                      <a:srgbClr val="002060"/>
                    </a:solidFill>
                  </a:rPr>
                  <a:t>trong</a:t>
                </a:r>
                <a:r>
                  <a:rPr lang="en-US" b="1" dirty="0" smtClean="0">
                    <a:solidFill>
                      <a:srgbClr val="002060"/>
                    </a:solidFill>
                  </a:rPr>
                  <a:t> </a:t>
                </a:r>
                <a:r>
                  <a:rPr lang="en-US" b="1" dirty="0" err="1" smtClean="0">
                    <a:solidFill>
                      <a:srgbClr val="002060"/>
                    </a:solidFill>
                  </a:rPr>
                  <a:t>AccountDAO</a:t>
                </a:r>
                <a:r>
                  <a:rPr lang="en-US" b="1" dirty="0" smtClean="0">
                    <a:solidFill>
                      <a:srgbClr val="002060"/>
                    </a:solidFill>
                  </a:rPr>
                  <a:t> </a:t>
                </a:r>
                <a:r>
                  <a:rPr lang="en-US" b="1" dirty="0" err="1" smtClean="0">
                    <a:solidFill>
                      <a:srgbClr val="002060"/>
                    </a:solidFill>
                  </a:rPr>
                  <a:t>để</a:t>
                </a:r>
                <a:r>
                  <a:rPr lang="en-US" b="1" dirty="0" smtClean="0">
                    <a:solidFill>
                      <a:srgbClr val="002060"/>
                    </a:solidFill>
                  </a:rPr>
                  <a:t> </a:t>
                </a:r>
                <a:r>
                  <a:rPr lang="en-US" b="1" dirty="0" err="1" smtClean="0">
                    <a:solidFill>
                      <a:srgbClr val="002060"/>
                    </a:solidFill>
                  </a:rPr>
                  <a:t>sửa</a:t>
                </a:r>
                <a:r>
                  <a:rPr lang="en-US" b="1" dirty="0" smtClean="0">
                    <a:solidFill>
                      <a:srgbClr val="002060"/>
                    </a:solidFill>
                  </a:rPr>
                  <a:t> </a:t>
                </a:r>
                <a:r>
                  <a:rPr lang="en-US" b="1" dirty="0" err="1" smtClean="0">
                    <a:solidFill>
                      <a:srgbClr val="002060"/>
                    </a:solidFill>
                  </a:rPr>
                  <a:t>lại</a:t>
                </a:r>
                <a:r>
                  <a:rPr lang="en-US" b="1" dirty="0" smtClean="0">
                    <a:solidFill>
                      <a:srgbClr val="002060"/>
                    </a:solidFill>
                  </a:rPr>
                  <a:t> </a:t>
                </a:r>
                <a:r>
                  <a:rPr lang="en-US" b="1" dirty="0" err="1" smtClean="0">
                    <a:solidFill>
                      <a:srgbClr val="002060"/>
                    </a:solidFill>
                  </a:rPr>
                  <a:t>trạng</a:t>
                </a:r>
                <a:r>
                  <a:rPr lang="en-US" b="1" dirty="0" smtClean="0">
                    <a:solidFill>
                      <a:srgbClr val="002060"/>
                    </a:solidFill>
                  </a:rPr>
                  <a:t> </a:t>
                </a:r>
                <a:r>
                  <a:rPr lang="en-US" b="1" dirty="0" err="1" smtClean="0">
                    <a:solidFill>
                      <a:srgbClr val="002060"/>
                    </a:solidFill>
                  </a:rPr>
                  <a:t>thái</a:t>
                </a:r>
                <a:r>
                  <a:rPr lang="en-US" b="1" dirty="0" smtClean="0">
                    <a:solidFill>
                      <a:srgbClr val="002060"/>
                    </a:solidFill>
                  </a:rPr>
                  <a:t> </a:t>
                </a:r>
                <a:r>
                  <a:rPr lang="en-US" b="1" dirty="0" err="1" smtClean="0">
                    <a:solidFill>
                      <a:srgbClr val="002060"/>
                    </a:solidFill>
                  </a:rPr>
                  <a:t>đăng</a:t>
                </a:r>
                <a:r>
                  <a:rPr lang="en-US" b="1" dirty="0" smtClean="0">
                    <a:solidFill>
                      <a:srgbClr val="002060"/>
                    </a:solidFill>
                  </a:rPr>
                  <a:t> </a:t>
                </a:r>
                <a:r>
                  <a:rPr lang="en-US" b="1" dirty="0" err="1" smtClean="0">
                    <a:solidFill>
                      <a:srgbClr val="002060"/>
                    </a:solidFill>
                  </a:rPr>
                  <a:t>nhập</a:t>
                </a:r>
                <a:r>
                  <a:rPr lang="en-US" b="1" dirty="0" smtClean="0">
                    <a:solidFill>
                      <a:srgbClr val="002060"/>
                    </a:solidFill>
                  </a:rPr>
                  <a:t> </a:t>
                </a:r>
                <a:r>
                  <a:rPr lang="en-US" b="1" dirty="0" err="1" smtClean="0">
                    <a:solidFill>
                      <a:srgbClr val="002060"/>
                    </a:solidFill>
                  </a:rPr>
                  <a:t>của</a:t>
                </a:r>
                <a:r>
                  <a:rPr lang="en-US" b="1" dirty="0" smtClean="0">
                    <a:solidFill>
                      <a:srgbClr val="002060"/>
                    </a:solidFill>
                  </a:rPr>
                  <a:t> user </a:t>
                </a:r>
                <a:r>
                  <a:rPr lang="en-US" b="1" dirty="0" err="1" smtClean="0">
                    <a:solidFill>
                      <a:srgbClr val="002060"/>
                    </a:solidFill>
                  </a:rPr>
                  <a:t>trong</a:t>
                </a:r>
                <a:r>
                  <a:rPr lang="en-US" b="1" dirty="0" smtClean="0">
                    <a:solidFill>
                      <a:srgbClr val="002060"/>
                    </a:solidFill>
                  </a:rPr>
                  <a:t> CSDL</a:t>
                </a:r>
                <a:endParaRPr lang="vi-VN" b="1" dirty="0">
                  <a:solidFill>
                    <a:srgbClr val="002060"/>
                  </a:solidFill>
                </a:endParaRPr>
              </a:p>
            </p:txBody>
          </p:sp>
          <p:grpSp>
            <p:nvGrpSpPr>
              <p:cNvPr id="24" name="Group 23"/>
              <p:cNvGrpSpPr/>
              <p:nvPr/>
            </p:nvGrpSpPr>
            <p:grpSpPr>
              <a:xfrm>
                <a:off x="812800" y="2293257"/>
                <a:ext cx="10160000" cy="2859314"/>
                <a:chOff x="812800" y="2293257"/>
                <a:chExt cx="10160000" cy="2859314"/>
              </a:xfrm>
            </p:grpSpPr>
            <p:sp>
              <p:nvSpPr>
                <p:cNvPr id="7" name="Rectangle 6"/>
                <p:cNvSpPr/>
                <p:nvPr/>
              </p:nvSpPr>
              <p:spPr>
                <a:xfrm>
                  <a:off x="812800" y="3515632"/>
                  <a:ext cx="3222167" cy="45106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0" name="Straight Arrow Connector 9"/>
                <p:cNvCxnSpPr>
                  <a:stCxn id="7" idx="3"/>
                </p:cNvCxnSpPr>
                <p:nvPr/>
              </p:nvCxnSpPr>
              <p:spPr>
                <a:xfrm flipV="1">
                  <a:off x="4034967" y="2293257"/>
                  <a:ext cx="2757719" cy="144790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812800" y="4557592"/>
                  <a:ext cx="3222167" cy="59497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8" name="Straight Arrow Connector 17"/>
                <p:cNvCxnSpPr>
                  <a:stCxn id="15" idx="3"/>
                </p:cNvCxnSpPr>
                <p:nvPr/>
              </p:nvCxnSpPr>
              <p:spPr>
                <a:xfrm flipV="1">
                  <a:off x="4034967" y="4833257"/>
                  <a:ext cx="2612576" cy="2182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633029" y="4470401"/>
                  <a:ext cx="4339771" cy="646331"/>
                </a:xfrm>
                <a:prstGeom prst="rect">
                  <a:avLst/>
                </a:prstGeom>
                <a:noFill/>
                <a:ln>
                  <a:noFill/>
                </a:ln>
              </p:spPr>
              <p:txBody>
                <a:bodyPr wrap="square" rtlCol="0">
                  <a:spAutoFit/>
                </a:bodyPr>
                <a:lstStyle/>
                <a:p>
                  <a:r>
                    <a:rPr lang="en-US" dirty="0" err="1" smtClean="0"/>
                    <a:t>Đăng</a:t>
                  </a:r>
                  <a:r>
                    <a:rPr lang="en-US" dirty="0" smtClean="0"/>
                    <a:t> </a:t>
                  </a:r>
                  <a:r>
                    <a:rPr lang="en-US" dirty="0" err="1" smtClean="0"/>
                    <a:t>xuất</a:t>
                  </a:r>
                  <a:r>
                    <a:rPr lang="en-US" dirty="0" smtClean="0"/>
                    <a:t> </a:t>
                  </a:r>
                  <a:r>
                    <a:rPr lang="en-US" dirty="0" err="1" smtClean="0"/>
                    <a:t>và</a:t>
                  </a:r>
                  <a:r>
                    <a:rPr lang="en-US" dirty="0" smtClean="0"/>
                    <a:t> </a:t>
                  </a:r>
                  <a:r>
                    <a:rPr lang="en-US" dirty="0" err="1" smtClean="0"/>
                    <a:t>thoát</a:t>
                  </a:r>
                  <a:r>
                    <a:rPr lang="en-US" dirty="0" smtClean="0"/>
                    <a:t> </a:t>
                  </a:r>
                  <a:r>
                    <a:rPr lang="en-US" dirty="0" err="1" smtClean="0"/>
                    <a:t>thẳng</a:t>
                  </a:r>
                  <a:r>
                    <a:rPr lang="en-US" dirty="0" smtClean="0"/>
                    <a:t> </a:t>
                  </a:r>
                  <a:r>
                    <a:rPr lang="en-US" dirty="0" err="1" smtClean="0"/>
                    <a:t>ra</a:t>
                  </a:r>
                  <a:r>
                    <a:rPr lang="en-US" dirty="0" smtClean="0"/>
                    <a:t> </a:t>
                  </a:r>
                  <a:r>
                    <a:rPr lang="en-US" dirty="0" err="1" smtClean="0"/>
                    <a:t>khỏi</a:t>
                  </a:r>
                  <a:r>
                    <a:rPr lang="en-US" dirty="0" smtClean="0"/>
                    <a:t> </a:t>
                  </a:r>
                  <a:r>
                    <a:rPr lang="en-US" dirty="0" err="1" smtClean="0"/>
                    <a:t>chương</a:t>
                  </a:r>
                  <a:r>
                    <a:rPr lang="en-US" dirty="0" smtClean="0"/>
                    <a:t> </a:t>
                  </a:r>
                  <a:r>
                    <a:rPr lang="en-US" dirty="0" err="1" smtClean="0"/>
                    <a:t>trình</a:t>
                  </a:r>
                  <a:endParaRPr lang="vi-VN" dirty="0"/>
                </a:p>
              </p:txBody>
            </p:sp>
          </p:grpSp>
        </p:grpSp>
        <p:sp>
          <p:nvSpPr>
            <p:cNvPr id="27" name="Rectangle 26"/>
            <p:cNvSpPr/>
            <p:nvPr/>
          </p:nvSpPr>
          <p:spPr>
            <a:xfrm>
              <a:off x="2510969" y="2384289"/>
              <a:ext cx="1190175" cy="5723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9" name="Straight Arrow Connector 28"/>
            <p:cNvCxnSpPr>
              <a:stCxn id="27" idx="3"/>
              <a:endCxn id="30" idx="1"/>
            </p:cNvCxnSpPr>
            <p:nvPr/>
          </p:nvCxnSpPr>
          <p:spPr>
            <a:xfrm flipV="1">
              <a:off x="3701144" y="865984"/>
              <a:ext cx="4484911" cy="18044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186055" y="681318"/>
              <a:ext cx="3318557" cy="369332"/>
            </a:xfrm>
            <a:prstGeom prst="rect">
              <a:avLst/>
            </a:prstGeom>
            <a:noFill/>
          </p:spPr>
          <p:txBody>
            <a:bodyPr wrap="square" rtlCol="0">
              <a:spAutoFit/>
            </a:bodyPr>
            <a:lstStyle/>
            <a:p>
              <a:r>
                <a:rPr lang="en-US" b="1" dirty="0" err="1" smtClean="0">
                  <a:solidFill>
                    <a:srgbClr val="002060"/>
                  </a:solidFill>
                </a:rPr>
                <a:t>Hiển</a:t>
              </a:r>
              <a:r>
                <a:rPr lang="en-US" b="1" dirty="0" smtClean="0">
                  <a:solidFill>
                    <a:srgbClr val="002060"/>
                  </a:solidFill>
                </a:rPr>
                <a:t> </a:t>
              </a:r>
              <a:r>
                <a:rPr lang="en-US" b="1" dirty="0" err="1" smtClean="0">
                  <a:solidFill>
                    <a:srgbClr val="002060"/>
                  </a:solidFill>
                </a:rPr>
                <a:t>thị</a:t>
              </a:r>
              <a:r>
                <a:rPr lang="en-US" b="1" dirty="0" smtClean="0">
                  <a:solidFill>
                    <a:srgbClr val="002060"/>
                  </a:solidFill>
                </a:rPr>
                <a:t> </a:t>
              </a:r>
              <a:r>
                <a:rPr lang="en-US" b="1" dirty="0" err="1" smtClean="0">
                  <a:solidFill>
                    <a:srgbClr val="002060"/>
                  </a:solidFill>
                </a:rPr>
                <a:t>thông</a:t>
              </a:r>
              <a:r>
                <a:rPr lang="en-US" b="1" dirty="0" smtClean="0">
                  <a:solidFill>
                    <a:srgbClr val="002060"/>
                  </a:solidFill>
                </a:rPr>
                <a:t> tin </a:t>
              </a:r>
              <a:r>
                <a:rPr lang="en-US" b="1" dirty="0" err="1" smtClean="0">
                  <a:solidFill>
                    <a:srgbClr val="002060"/>
                  </a:solidFill>
                </a:rPr>
                <a:t>về</a:t>
              </a:r>
              <a:r>
                <a:rPr lang="en-US" b="1" dirty="0" smtClean="0">
                  <a:solidFill>
                    <a:srgbClr val="002060"/>
                  </a:solidFill>
                </a:rPr>
                <a:t> </a:t>
              </a:r>
              <a:r>
                <a:rPr lang="en-US" b="1" dirty="0" err="1" smtClean="0">
                  <a:solidFill>
                    <a:srgbClr val="002060"/>
                  </a:solidFill>
                </a:rPr>
                <a:t>sản</a:t>
              </a:r>
              <a:r>
                <a:rPr lang="en-US" b="1" dirty="0" smtClean="0">
                  <a:solidFill>
                    <a:srgbClr val="002060"/>
                  </a:solidFill>
                </a:rPr>
                <a:t> </a:t>
              </a:r>
              <a:r>
                <a:rPr lang="en-US" b="1" dirty="0" err="1" smtClean="0">
                  <a:solidFill>
                    <a:srgbClr val="002060"/>
                  </a:solidFill>
                </a:rPr>
                <a:t>phẩm</a:t>
              </a:r>
              <a:endParaRPr lang="vi-VN" b="1" dirty="0">
                <a:solidFill>
                  <a:srgbClr val="002060"/>
                </a:solidFill>
              </a:endParaRPr>
            </a:p>
          </p:txBody>
        </p:sp>
      </p:grpSp>
    </p:spTree>
    <p:extLst>
      <p:ext uri="{BB962C8B-B14F-4D97-AF65-F5344CB8AC3E}">
        <p14:creationId xmlns:p14="http://schemas.microsoft.com/office/powerpoint/2010/main" val="239396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randombar(horizontal)">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xit" presetSubtype="10" fill="hold" nodeType="clickEffect">
                                  <p:stCondLst>
                                    <p:cond delay="0"/>
                                  </p:stCondLst>
                                  <p:childTnLst>
                                    <p:animEffect transition="out" filter="randombar(horizontal)">
                                      <p:cBhvr>
                                        <p:cTn id="16" dur="500"/>
                                        <p:tgtEl>
                                          <p:spTgt spid="31"/>
                                        </p:tgtEl>
                                      </p:cBhvr>
                                    </p:animEffect>
                                    <p:set>
                                      <p:cBhvr>
                                        <p:cTn id="17" dur="1" fill="hold">
                                          <p:stCondLst>
                                            <p:cond delay="499"/>
                                          </p:stCondLst>
                                        </p:cTn>
                                        <p:tgtEl>
                                          <p:spTgt spid="31"/>
                                        </p:tgtEl>
                                        <p:attrNameLst>
                                          <p:attrName>style.visibility</p:attrName>
                                        </p:attrNameLst>
                                      </p:cBhvr>
                                      <p:to>
                                        <p:strVal val="hidden"/>
                                      </p:to>
                                    </p:set>
                                  </p:childTnLst>
                                </p:cTn>
                              </p:par>
                              <p:par>
                                <p:cTn id="18" presetID="14" presetClass="entr" presetSubtype="1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randombar(horizontal)">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xit" presetSubtype="10" fill="hold" nodeType="clickEffect">
                                  <p:stCondLst>
                                    <p:cond delay="0"/>
                                  </p:stCondLst>
                                  <p:childTnLst>
                                    <p:animEffect transition="out" filter="randombar(horizontal)">
                                      <p:cBhvr>
                                        <p:cTn id="24" dur="500"/>
                                        <p:tgtEl>
                                          <p:spTgt spid="19"/>
                                        </p:tgtEl>
                                      </p:cBhvr>
                                    </p:animEffect>
                                    <p:set>
                                      <p:cBhvr>
                                        <p:cTn id="25" dur="1" fill="hold">
                                          <p:stCondLst>
                                            <p:cond delay="499"/>
                                          </p:stCondLst>
                                        </p:cTn>
                                        <p:tgtEl>
                                          <p:spTgt spid="19"/>
                                        </p:tgtEl>
                                        <p:attrNameLst>
                                          <p:attrName>style.visibility</p:attrName>
                                        </p:attrNameLst>
                                      </p:cBhvr>
                                      <p:to>
                                        <p:strVal val="hidden"/>
                                      </p:to>
                                    </p:set>
                                  </p:childTnLst>
                                </p:cTn>
                              </p:par>
                              <p:par>
                                <p:cTn id="26" presetID="14" presetClass="entr" presetSubtype="1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8250" y="-123375"/>
            <a:ext cx="10018713" cy="1558478"/>
          </a:xfrm>
        </p:spPr>
        <p:txBody>
          <a:bodyPr/>
          <a:lstStyle/>
          <a:p>
            <a:r>
              <a:rPr lang="en-US" b="1" dirty="0" err="1" smtClean="0">
                <a:solidFill>
                  <a:srgbClr val="002060"/>
                </a:solidFill>
                <a:effectLst>
                  <a:outerShdw blurRad="38100" dist="38100" dir="2700000" algn="tl">
                    <a:srgbClr val="000000">
                      <a:alpha val="43137"/>
                    </a:srgbClr>
                  </a:outerShdw>
                </a:effectLst>
              </a:rPr>
              <a:t>Khung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quản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lý</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khoản</a:t>
            </a:r>
            <a:r>
              <a:rPr lang="en-US" b="1" dirty="0" smtClean="0">
                <a:solidFill>
                  <a:srgbClr val="002060"/>
                </a:solidFill>
                <a:effectLst>
                  <a:outerShdw blurRad="38100" dist="38100" dir="2700000" algn="tl">
                    <a:srgbClr val="000000">
                      <a:alpha val="43137"/>
                    </a:srgbClr>
                  </a:outerShdw>
                </a:effectLst>
              </a:rPr>
              <a:t> </a:t>
            </a:r>
            <a:endParaRPr lang="vi-VN" b="1" dirty="0">
              <a:solidFill>
                <a:srgbClr val="002060"/>
              </a:solidFill>
              <a:effectLst>
                <a:outerShdw blurRad="38100" dist="38100" dir="2700000" algn="tl">
                  <a:srgbClr val="000000">
                    <a:alpha val="43137"/>
                  </a:srgbClr>
                </a:outerShdw>
              </a:effectLst>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0585" y="1205587"/>
            <a:ext cx="8520354" cy="4831445"/>
          </a:xfrm>
        </p:spPr>
      </p:pic>
      <p:grpSp>
        <p:nvGrpSpPr>
          <p:cNvPr id="12" name="Group 11"/>
          <p:cNvGrpSpPr/>
          <p:nvPr/>
        </p:nvGrpSpPr>
        <p:grpSpPr>
          <a:xfrm>
            <a:off x="2017486" y="1546206"/>
            <a:ext cx="10058868" cy="4801314"/>
            <a:chOff x="2017486" y="1546206"/>
            <a:chExt cx="10058868" cy="4801314"/>
          </a:xfrm>
        </p:grpSpPr>
        <p:sp>
          <p:nvSpPr>
            <p:cNvPr id="7" name="Rectangle 6"/>
            <p:cNvSpPr/>
            <p:nvPr/>
          </p:nvSpPr>
          <p:spPr>
            <a:xfrm>
              <a:off x="2017486" y="2351314"/>
              <a:ext cx="6444343" cy="165462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9" name="Straight Arrow Connector 8"/>
            <p:cNvCxnSpPr>
              <a:stCxn id="7" idx="3"/>
              <a:endCxn id="10" idx="1"/>
            </p:cNvCxnSpPr>
            <p:nvPr/>
          </p:nvCxnSpPr>
          <p:spPr>
            <a:xfrm>
              <a:off x="8461829" y="3178629"/>
              <a:ext cx="537496" cy="76823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999325" y="1546206"/>
              <a:ext cx="3077029" cy="4801314"/>
            </a:xfrm>
            <a:prstGeom prst="rect">
              <a:avLst/>
            </a:prstGeom>
            <a:noFill/>
          </p:spPr>
          <p:txBody>
            <a:bodyPr wrap="square" rtlCol="0">
              <a:spAutoFit/>
            </a:bodyPr>
            <a:lstStyle/>
            <a:p>
              <a:r>
                <a:rPr lang="en-US" b="1" dirty="0" err="1" smtClean="0">
                  <a:solidFill>
                    <a:srgbClr val="002060"/>
                  </a:solidFill>
                </a:rPr>
                <a:t>Danh</a:t>
              </a:r>
              <a:r>
                <a:rPr lang="en-US" b="1" dirty="0" smtClean="0">
                  <a:solidFill>
                    <a:srgbClr val="002060"/>
                  </a:solidFill>
                </a:rPr>
                <a:t> </a:t>
              </a:r>
              <a:r>
                <a:rPr lang="en-US" b="1" dirty="0" err="1" smtClean="0">
                  <a:solidFill>
                    <a:srgbClr val="002060"/>
                  </a:solidFill>
                </a:rPr>
                <a:t>sách</a:t>
              </a:r>
              <a:r>
                <a:rPr lang="en-US" b="1" dirty="0" smtClean="0">
                  <a:solidFill>
                    <a:srgbClr val="002060"/>
                  </a:solidFill>
                </a:rPr>
                <a:t> </a:t>
              </a:r>
              <a:r>
                <a:rPr lang="en-US" b="1" dirty="0" err="1" smtClean="0">
                  <a:solidFill>
                    <a:srgbClr val="002060"/>
                  </a:solidFill>
                </a:rPr>
                <a:t>tài</a:t>
              </a:r>
              <a:r>
                <a:rPr lang="en-US" b="1" dirty="0" smtClean="0">
                  <a:solidFill>
                    <a:srgbClr val="002060"/>
                  </a:solidFill>
                </a:rPr>
                <a:t> </a:t>
              </a:r>
              <a:r>
                <a:rPr lang="en-US" b="1" dirty="0" err="1" smtClean="0">
                  <a:solidFill>
                    <a:srgbClr val="002060"/>
                  </a:solidFill>
                </a:rPr>
                <a:t>khoản</a:t>
              </a:r>
              <a:r>
                <a:rPr lang="en-US" b="1" dirty="0" smtClean="0">
                  <a:solidFill>
                    <a:srgbClr val="002060"/>
                  </a:solidFill>
                </a:rPr>
                <a:t> </a:t>
              </a:r>
              <a:r>
                <a:rPr lang="en-US" b="1" dirty="0" err="1" smtClean="0">
                  <a:solidFill>
                    <a:srgbClr val="002060"/>
                  </a:solidFill>
                </a:rPr>
                <a:t>được</a:t>
              </a:r>
              <a:r>
                <a:rPr lang="en-US" b="1" dirty="0" smtClean="0">
                  <a:solidFill>
                    <a:srgbClr val="002060"/>
                  </a:solidFill>
                </a:rPr>
                <a:t> </a:t>
              </a:r>
              <a:r>
                <a:rPr lang="en-US" b="1" dirty="0" err="1" smtClean="0">
                  <a:solidFill>
                    <a:srgbClr val="002060"/>
                  </a:solidFill>
                </a:rPr>
                <a:t>lấy</a:t>
              </a:r>
              <a:r>
                <a:rPr lang="en-US" b="1" dirty="0" smtClean="0">
                  <a:solidFill>
                    <a:srgbClr val="002060"/>
                  </a:solidFill>
                </a:rPr>
                <a:t> </a:t>
              </a:r>
              <a:r>
                <a:rPr lang="en-US" b="1" dirty="0" err="1" smtClean="0">
                  <a:solidFill>
                    <a:srgbClr val="002060"/>
                  </a:solidFill>
                </a:rPr>
                <a:t>từ</a:t>
              </a:r>
              <a:r>
                <a:rPr lang="en-US" b="1" dirty="0" smtClean="0">
                  <a:solidFill>
                    <a:srgbClr val="002060"/>
                  </a:solidFill>
                </a:rPr>
                <a:t> </a:t>
              </a:r>
              <a:r>
                <a:rPr lang="en-US" b="1" dirty="0" err="1" smtClean="0">
                  <a:solidFill>
                    <a:srgbClr val="002060"/>
                  </a:solidFill>
                </a:rPr>
                <a:t>cơ</a:t>
              </a:r>
              <a:r>
                <a:rPr lang="en-US" b="1" dirty="0" smtClean="0">
                  <a:solidFill>
                    <a:srgbClr val="002060"/>
                  </a:solidFill>
                </a:rPr>
                <a:t> </a:t>
              </a:r>
              <a:r>
                <a:rPr lang="en-US" b="1" dirty="0" err="1" smtClean="0">
                  <a:solidFill>
                    <a:srgbClr val="002060"/>
                  </a:solidFill>
                </a:rPr>
                <a:t>sở</a:t>
              </a:r>
              <a:r>
                <a:rPr lang="en-US" b="1" dirty="0" smtClean="0">
                  <a:solidFill>
                    <a:srgbClr val="002060"/>
                  </a:solidFill>
                </a:rPr>
                <a:t> </a:t>
              </a:r>
              <a:r>
                <a:rPr lang="en-US" b="1" dirty="0" err="1" smtClean="0">
                  <a:solidFill>
                    <a:srgbClr val="002060"/>
                  </a:solidFill>
                </a:rPr>
                <a:t>dữ</a:t>
              </a:r>
              <a:r>
                <a:rPr lang="en-US" b="1" dirty="0" smtClean="0">
                  <a:solidFill>
                    <a:srgbClr val="002060"/>
                  </a:solidFill>
                </a:rPr>
                <a:t> </a:t>
              </a:r>
              <a:r>
                <a:rPr lang="en-US" b="1" dirty="0" err="1" smtClean="0">
                  <a:solidFill>
                    <a:srgbClr val="002060"/>
                  </a:solidFill>
                </a:rPr>
                <a:t>liệu</a:t>
              </a:r>
              <a:r>
                <a:rPr lang="en-US" b="1" dirty="0" smtClean="0">
                  <a:solidFill>
                    <a:srgbClr val="002060"/>
                  </a:solidFill>
                </a:rPr>
                <a:t>, </a:t>
              </a:r>
              <a:r>
                <a:rPr lang="en-US" b="1" dirty="0" err="1" smtClean="0">
                  <a:solidFill>
                    <a:srgbClr val="002060"/>
                  </a:solidFill>
                </a:rPr>
                <a:t>thông</a:t>
              </a:r>
              <a:r>
                <a:rPr lang="en-US" b="1" dirty="0" smtClean="0">
                  <a:solidFill>
                    <a:srgbClr val="002060"/>
                  </a:solidFill>
                </a:rPr>
                <a:t> tin </a:t>
              </a:r>
              <a:r>
                <a:rPr lang="en-US" b="1" dirty="0" err="1" smtClean="0">
                  <a:solidFill>
                    <a:srgbClr val="002060"/>
                  </a:solidFill>
                </a:rPr>
                <a:t>gồm</a:t>
              </a:r>
              <a:r>
                <a:rPr lang="en-US" b="1" dirty="0" smtClean="0">
                  <a:solidFill>
                    <a:srgbClr val="002060"/>
                  </a:solidFill>
                </a:rPr>
                <a:t> </a:t>
              </a:r>
              <a:r>
                <a:rPr lang="en-US" b="1" dirty="0" err="1" smtClean="0">
                  <a:solidFill>
                    <a:srgbClr val="002060"/>
                  </a:solidFill>
                </a:rPr>
                <a:t>có</a:t>
              </a:r>
              <a:r>
                <a:rPr lang="en-US" b="1" dirty="0" smtClean="0">
                  <a:solidFill>
                    <a:srgbClr val="002060"/>
                  </a:solidFill>
                </a:rPr>
                <a:t>: </a:t>
              </a:r>
            </a:p>
            <a:p>
              <a:pPr marL="285750" indent="-285750">
                <a:buFont typeface="Arial" panose="020B0604020202020204" pitchFamily="34" charset="0"/>
                <a:buChar char="•"/>
              </a:pPr>
              <a:r>
                <a:rPr lang="en-US" b="1" dirty="0" smtClean="0">
                  <a:solidFill>
                    <a:srgbClr val="002060"/>
                  </a:solidFill>
                </a:rPr>
                <a:t>Username</a:t>
              </a:r>
            </a:p>
            <a:p>
              <a:pPr marL="285750" indent="-285750">
                <a:buFont typeface="Arial" panose="020B0604020202020204" pitchFamily="34" charset="0"/>
                <a:buChar char="•"/>
              </a:pPr>
              <a:r>
                <a:rPr lang="en-US" b="1" dirty="0" smtClean="0">
                  <a:solidFill>
                    <a:srgbClr val="002060"/>
                  </a:solidFill>
                </a:rPr>
                <a:t>Password (</a:t>
              </a:r>
              <a:r>
                <a:rPr lang="en-US" b="1" dirty="0" err="1" smtClean="0">
                  <a:solidFill>
                    <a:srgbClr val="002060"/>
                  </a:solidFill>
                </a:rPr>
                <a:t>mã</a:t>
              </a:r>
              <a:r>
                <a:rPr lang="en-US" b="1" dirty="0" smtClean="0">
                  <a:solidFill>
                    <a:srgbClr val="002060"/>
                  </a:solidFill>
                </a:rPr>
                <a:t> </a:t>
              </a:r>
              <a:r>
                <a:rPr lang="en-US" b="1" dirty="0" err="1" smtClean="0">
                  <a:solidFill>
                    <a:srgbClr val="002060"/>
                  </a:solidFill>
                </a:rPr>
                <a:t>hóa</a:t>
              </a:r>
              <a:r>
                <a:rPr lang="en-US" b="1" dirty="0" smtClean="0">
                  <a:solidFill>
                    <a:srgbClr val="002060"/>
                  </a:solidFill>
                </a:rPr>
                <a:t> MD5)</a:t>
              </a:r>
            </a:p>
            <a:p>
              <a:pPr marL="285750" indent="-285750">
                <a:buFont typeface="Arial" panose="020B0604020202020204" pitchFamily="34" charset="0"/>
                <a:buChar char="•"/>
              </a:pPr>
              <a:r>
                <a:rPr lang="en-US" b="1" dirty="0" smtClean="0">
                  <a:solidFill>
                    <a:srgbClr val="002060"/>
                  </a:solidFill>
                </a:rPr>
                <a:t>Permission: </a:t>
              </a:r>
              <a:r>
                <a:rPr lang="en-US" b="1" dirty="0" err="1" smtClean="0">
                  <a:solidFill>
                    <a:srgbClr val="002060"/>
                  </a:solidFill>
                </a:rPr>
                <a:t>quyền</a:t>
              </a:r>
              <a:r>
                <a:rPr lang="en-US" b="1" dirty="0" smtClean="0">
                  <a:solidFill>
                    <a:srgbClr val="002060"/>
                  </a:solidFill>
                </a:rPr>
                <a:t> </a:t>
              </a:r>
              <a:r>
                <a:rPr lang="en-US" b="1" dirty="0" err="1" smtClean="0">
                  <a:solidFill>
                    <a:srgbClr val="002060"/>
                  </a:solidFill>
                </a:rPr>
                <a:t>hạn</a:t>
              </a:r>
              <a:r>
                <a:rPr lang="en-US" b="1" dirty="0" smtClean="0">
                  <a:solidFill>
                    <a:srgbClr val="002060"/>
                  </a:solidFill>
                </a:rPr>
                <a:t> </a:t>
              </a:r>
              <a:r>
                <a:rPr lang="en-US" b="1" dirty="0" err="1" smtClean="0">
                  <a:solidFill>
                    <a:srgbClr val="002060"/>
                  </a:solidFill>
                </a:rPr>
                <a:t>người</a:t>
              </a:r>
              <a:r>
                <a:rPr lang="en-US" b="1" dirty="0" smtClean="0">
                  <a:solidFill>
                    <a:srgbClr val="002060"/>
                  </a:solidFill>
                </a:rPr>
                <a:t> </a:t>
              </a:r>
              <a:r>
                <a:rPr lang="en-US" b="1" dirty="0" err="1" smtClean="0">
                  <a:solidFill>
                    <a:srgbClr val="002060"/>
                  </a:solidFill>
                </a:rPr>
                <a:t>dùng</a:t>
              </a:r>
              <a:endParaRPr lang="en-US" b="1" dirty="0" smtClean="0">
                <a:solidFill>
                  <a:srgbClr val="002060"/>
                </a:solidFill>
              </a:endParaRPr>
            </a:p>
            <a:p>
              <a:pPr marL="285750" indent="-285750">
                <a:buFont typeface="Arial" panose="020B0604020202020204" pitchFamily="34" charset="0"/>
                <a:buChar char="•"/>
              </a:pPr>
              <a:r>
                <a:rPr lang="en-US" b="1" dirty="0" err="1" smtClean="0">
                  <a:solidFill>
                    <a:srgbClr val="002060"/>
                  </a:solidFill>
                </a:rPr>
                <a:t>Lần</a:t>
              </a:r>
              <a:r>
                <a:rPr lang="en-US" b="1" dirty="0" smtClean="0">
                  <a:solidFill>
                    <a:srgbClr val="002060"/>
                  </a:solidFill>
                </a:rPr>
                <a:t> </a:t>
              </a:r>
              <a:r>
                <a:rPr lang="en-US" b="1" dirty="0" err="1" smtClean="0">
                  <a:solidFill>
                    <a:srgbClr val="002060"/>
                  </a:solidFill>
                </a:rPr>
                <a:t>đăng</a:t>
              </a:r>
              <a:r>
                <a:rPr lang="en-US" b="1" dirty="0" smtClean="0">
                  <a:solidFill>
                    <a:srgbClr val="002060"/>
                  </a:solidFill>
                </a:rPr>
                <a:t> </a:t>
              </a:r>
              <a:r>
                <a:rPr lang="en-US" b="1" dirty="0" err="1" smtClean="0">
                  <a:solidFill>
                    <a:srgbClr val="002060"/>
                  </a:solidFill>
                </a:rPr>
                <a:t>nhập</a:t>
              </a:r>
              <a:r>
                <a:rPr lang="en-US" b="1" dirty="0" smtClean="0">
                  <a:solidFill>
                    <a:srgbClr val="002060"/>
                  </a:solidFill>
                </a:rPr>
                <a:t> </a:t>
              </a:r>
              <a:r>
                <a:rPr lang="en-US" b="1" dirty="0" err="1" smtClean="0">
                  <a:solidFill>
                    <a:srgbClr val="002060"/>
                  </a:solidFill>
                </a:rPr>
                <a:t>cuối</a:t>
              </a:r>
              <a:endParaRPr lang="en-US" b="1" dirty="0" smtClean="0">
                <a:solidFill>
                  <a:srgbClr val="002060"/>
                </a:solidFill>
              </a:endParaRPr>
            </a:p>
            <a:p>
              <a:pPr marL="285750" indent="-285750">
                <a:buFont typeface="Arial" panose="020B0604020202020204" pitchFamily="34" charset="0"/>
                <a:buChar char="•"/>
              </a:pPr>
              <a:r>
                <a:rPr lang="en-US" b="1" dirty="0" err="1" smtClean="0">
                  <a:solidFill>
                    <a:srgbClr val="002060"/>
                  </a:solidFill>
                </a:rPr>
                <a:t>Tên</a:t>
              </a:r>
              <a:r>
                <a:rPr lang="en-US" b="1" dirty="0" smtClean="0">
                  <a:solidFill>
                    <a:srgbClr val="002060"/>
                  </a:solidFill>
                </a:rPr>
                <a:t> </a:t>
              </a:r>
              <a:r>
                <a:rPr lang="en-US" b="1" dirty="0" err="1" smtClean="0">
                  <a:solidFill>
                    <a:srgbClr val="002060"/>
                  </a:solidFill>
                </a:rPr>
                <a:t>đầy</a:t>
              </a:r>
              <a:r>
                <a:rPr lang="en-US" b="1" dirty="0" smtClean="0">
                  <a:solidFill>
                    <a:srgbClr val="002060"/>
                  </a:solidFill>
                </a:rPr>
                <a:t> </a:t>
              </a:r>
              <a:r>
                <a:rPr lang="en-US" b="1" dirty="0" err="1" smtClean="0">
                  <a:solidFill>
                    <a:srgbClr val="002060"/>
                  </a:solidFill>
                </a:rPr>
                <a:t>đủ</a:t>
              </a:r>
              <a:endParaRPr lang="en-US" b="1" dirty="0" smtClean="0">
                <a:solidFill>
                  <a:srgbClr val="002060"/>
                </a:solidFill>
              </a:endParaRPr>
            </a:p>
            <a:p>
              <a:pPr marL="285750" indent="-285750">
                <a:buFont typeface="Arial" panose="020B0604020202020204" pitchFamily="34" charset="0"/>
                <a:buChar char="•"/>
              </a:pPr>
              <a:r>
                <a:rPr lang="en-US" b="1" dirty="0" err="1" smtClean="0">
                  <a:solidFill>
                    <a:srgbClr val="002060"/>
                  </a:solidFill>
                </a:rPr>
                <a:t>Trạng</a:t>
              </a:r>
              <a:r>
                <a:rPr lang="en-US" b="1" dirty="0" smtClean="0">
                  <a:solidFill>
                    <a:srgbClr val="002060"/>
                  </a:solidFill>
                </a:rPr>
                <a:t> </a:t>
              </a:r>
              <a:r>
                <a:rPr lang="en-US" b="1" dirty="0" err="1" smtClean="0">
                  <a:solidFill>
                    <a:srgbClr val="002060"/>
                  </a:solidFill>
                </a:rPr>
                <a:t>thái</a:t>
              </a:r>
              <a:r>
                <a:rPr lang="en-US" b="1" dirty="0" smtClean="0">
                  <a:solidFill>
                    <a:srgbClr val="002060"/>
                  </a:solidFill>
                </a:rPr>
                <a:t> </a:t>
              </a:r>
              <a:r>
                <a:rPr lang="en-US" b="1" dirty="0" err="1" smtClean="0">
                  <a:solidFill>
                    <a:srgbClr val="002060"/>
                  </a:solidFill>
                </a:rPr>
                <a:t>tài</a:t>
              </a:r>
              <a:r>
                <a:rPr lang="en-US" b="1" dirty="0" smtClean="0">
                  <a:solidFill>
                    <a:srgbClr val="002060"/>
                  </a:solidFill>
                </a:rPr>
                <a:t> </a:t>
              </a:r>
              <a:r>
                <a:rPr lang="en-US" b="1" dirty="0" err="1" smtClean="0">
                  <a:solidFill>
                    <a:srgbClr val="002060"/>
                  </a:solidFill>
                </a:rPr>
                <a:t>khoản</a:t>
              </a:r>
              <a:endParaRPr lang="en-US" b="1" dirty="0" smtClean="0">
                <a:solidFill>
                  <a:srgbClr val="002060"/>
                </a:solidFill>
              </a:endParaRPr>
            </a:p>
            <a:p>
              <a:r>
                <a:rPr lang="en-US" b="1" dirty="0" err="1" smtClean="0">
                  <a:solidFill>
                    <a:srgbClr val="002060"/>
                  </a:solidFill>
                </a:rPr>
                <a:t>Gọi</a:t>
              </a:r>
              <a:r>
                <a:rPr lang="en-US" b="1" dirty="0">
                  <a:solidFill>
                    <a:srgbClr val="002060"/>
                  </a:solidFill>
                </a:rPr>
                <a:t> </a:t>
              </a:r>
              <a:r>
                <a:rPr lang="en-US" b="1" dirty="0" err="1" smtClean="0">
                  <a:solidFill>
                    <a:srgbClr val="002060"/>
                  </a:solidFill>
                </a:rPr>
                <a:t>phương</a:t>
              </a:r>
              <a:r>
                <a:rPr lang="en-US" b="1" dirty="0" smtClean="0">
                  <a:solidFill>
                    <a:srgbClr val="002060"/>
                  </a:solidFill>
                </a:rPr>
                <a:t> </a:t>
              </a:r>
              <a:r>
                <a:rPr lang="en-US" b="1" dirty="0" err="1" smtClean="0">
                  <a:solidFill>
                    <a:srgbClr val="002060"/>
                  </a:solidFill>
                </a:rPr>
                <a:t>thức</a:t>
              </a:r>
              <a:r>
                <a:rPr lang="en-US" b="1" dirty="0" smtClean="0">
                  <a:solidFill>
                    <a:srgbClr val="002060"/>
                  </a:solidFill>
                </a:rPr>
                <a:t> </a:t>
              </a:r>
              <a:r>
                <a:rPr lang="en-US" b="1" dirty="0" err="1" smtClean="0">
                  <a:solidFill>
                    <a:srgbClr val="002060"/>
                  </a:solidFill>
                </a:rPr>
                <a:t>getColumnName</a:t>
              </a:r>
              <a:r>
                <a:rPr lang="en-US" b="1" dirty="0" smtClean="0">
                  <a:solidFill>
                    <a:srgbClr val="002060"/>
                  </a:solidFill>
                </a:rPr>
                <a:t>() </a:t>
              </a:r>
              <a:r>
                <a:rPr lang="en-US" b="1" dirty="0" err="1" smtClean="0">
                  <a:solidFill>
                    <a:srgbClr val="002060"/>
                  </a:solidFill>
                </a:rPr>
                <a:t>và</a:t>
              </a:r>
              <a:r>
                <a:rPr lang="en-US" b="1" dirty="0" smtClean="0">
                  <a:solidFill>
                    <a:srgbClr val="002060"/>
                  </a:solidFill>
                </a:rPr>
                <a:t> </a:t>
              </a:r>
              <a:r>
                <a:rPr lang="en-US" b="1" dirty="0" err="1" smtClean="0">
                  <a:solidFill>
                    <a:srgbClr val="002060"/>
                  </a:solidFill>
                </a:rPr>
                <a:t>getRowData</a:t>
              </a:r>
              <a:r>
                <a:rPr lang="en-US" b="1" dirty="0" smtClean="0">
                  <a:solidFill>
                    <a:srgbClr val="002060"/>
                  </a:solidFill>
                </a:rPr>
                <a:t>() </a:t>
              </a:r>
              <a:r>
                <a:rPr lang="en-US" b="1" dirty="0" err="1" smtClean="0">
                  <a:solidFill>
                    <a:srgbClr val="002060"/>
                  </a:solidFill>
                </a:rPr>
                <a:t>trong</a:t>
              </a:r>
              <a:r>
                <a:rPr lang="en-US" b="1" dirty="0" smtClean="0">
                  <a:solidFill>
                    <a:srgbClr val="002060"/>
                  </a:solidFill>
                </a:rPr>
                <a:t> class </a:t>
              </a:r>
              <a:r>
                <a:rPr lang="en-US" b="1" dirty="0" err="1" smtClean="0">
                  <a:solidFill>
                    <a:srgbClr val="002060"/>
                  </a:solidFill>
                </a:rPr>
                <a:t>AccountDAO</a:t>
              </a:r>
              <a:r>
                <a:rPr lang="en-US" b="1" dirty="0" smtClean="0">
                  <a:solidFill>
                    <a:srgbClr val="002060"/>
                  </a:solidFill>
                </a:rPr>
                <a:t> </a:t>
              </a:r>
              <a:r>
                <a:rPr lang="en-US" b="1" dirty="0" err="1" smtClean="0">
                  <a:solidFill>
                    <a:srgbClr val="002060"/>
                  </a:solidFill>
                </a:rPr>
                <a:t>với</a:t>
              </a:r>
              <a:r>
                <a:rPr lang="en-US" b="1" dirty="0" smtClean="0">
                  <a:solidFill>
                    <a:srgbClr val="002060"/>
                  </a:solidFill>
                </a:rPr>
                <a:t> </a:t>
              </a:r>
              <a:r>
                <a:rPr lang="en-US" b="1" dirty="0" err="1" smtClean="0">
                  <a:solidFill>
                    <a:srgbClr val="002060"/>
                  </a:solidFill>
                </a:rPr>
                <a:t>câu</a:t>
              </a:r>
              <a:r>
                <a:rPr lang="en-US" b="1" dirty="0" smtClean="0">
                  <a:solidFill>
                    <a:srgbClr val="002060"/>
                  </a:solidFill>
                </a:rPr>
                <a:t> </a:t>
              </a:r>
              <a:r>
                <a:rPr lang="en-US" b="1" dirty="0" err="1" smtClean="0">
                  <a:solidFill>
                    <a:srgbClr val="002060"/>
                  </a:solidFill>
                </a:rPr>
                <a:t>lệnh</a:t>
              </a:r>
              <a:r>
                <a:rPr lang="en-US" b="1" dirty="0" smtClean="0">
                  <a:solidFill>
                    <a:srgbClr val="002060"/>
                  </a:solidFill>
                </a:rPr>
                <a:t> SQL </a:t>
              </a:r>
              <a:r>
                <a:rPr lang="en-US" b="1" dirty="0" err="1" smtClean="0">
                  <a:solidFill>
                    <a:srgbClr val="002060"/>
                  </a:solidFill>
                </a:rPr>
                <a:t>tương</a:t>
              </a:r>
              <a:r>
                <a:rPr lang="en-US" b="1" dirty="0" smtClean="0">
                  <a:solidFill>
                    <a:srgbClr val="002060"/>
                  </a:solidFill>
                </a:rPr>
                <a:t> </a:t>
              </a:r>
              <a:r>
                <a:rPr lang="en-US" b="1" dirty="0" err="1" smtClean="0">
                  <a:solidFill>
                    <a:srgbClr val="002060"/>
                  </a:solidFill>
                </a:rPr>
                <a:t>ứng</a:t>
              </a:r>
              <a:r>
                <a:rPr lang="en-US" b="1" dirty="0" smtClean="0">
                  <a:solidFill>
                    <a:srgbClr val="002060"/>
                  </a:solidFill>
                </a:rPr>
                <a:t> </a:t>
              </a:r>
              <a:r>
                <a:rPr lang="en-US" b="1" dirty="0" err="1" smtClean="0">
                  <a:solidFill>
                    <a:srgbClr val="002060"/>
                  </a:solidFill>
                </a:rPr>
                <a:t>để</a:t>
              </a:r>
              <a:r>
                <a:rPr lang="en-US" b="1" dirty="0" smtClean="0">
                  <a:solidFill>
                    <a:srgbClr val="002060"/>
                  </a:solidFill>
                </a:rPr>
                <a:t> </a:t>
              </a:r>
              <a:r>
                <a:rPr lang="en-US" b="1" dirty="0" err="1" smtClean="0">
                  <a:solidFill>
                    <a:srgbClr val="002060"/>
                  </a:solidFill>
                </a:rPr>
                <a:t>lấy</a:t>
              </a:r>
              <a:r>
                <a:rPr lang="en-US" b="1" dirty="0" smtClean="0">
                  <a:solidFill>
                    <a:srgbClr val="002060"/>
                  </a:solidFill>
                </a:rPr>
                <a:t> </a:t>
              </a:r>
              <a:r>
                <a:rPr lang="en-US" b="1" dirty="0" err="1" smtClean="0">
                  <a:solidFill>
                    <a:srgbClr val="002060"/>
                  </a:solidFill>
                </a:rPr>
                <a:t>thông</a:t>
              </a:r>
              <a:r>
                <a:rPr lang="en-US" b="1" dirty="0" smtClean="0">
                  <a:solidFill>
                    <a:srgbClr val="002060"/>
                  </a:solidFill>
                </a:rPr>
                <a:t> tin </a:t>
              </a:r>
              <a:r>
                <a:rPr lang="en-US" b="1" dirty="0" err="1" smtClean="0">
                  <a:solidFill>
                    <a:srgbClr val="002060"/>
                  </a:solidFill>
                </a:rPr>
                <a:t>từ</a:t>
              </a:r>
              <a:r>
                <a:rPr lang="en-US" b="1" dirty="0" smtClean="0">
                  <a:solidFill>
                    <a:srgbClr val="002060"/>
                  </a:solidFill>
                </a:rPr>
                <a:t> CSDL </a:t>
              </a:r>
            </a:p>
            <a:p>
              <a:endParaRPr lang="en-US" dirty="0" smtClean="0"/>
            </a:p>
          </p:txBody>
        </p:sp>
      </p:grpSp>
      <p:sp>
        <p:nvSpPr>
          <p:cNvPr id="11" name="Rectangle 10"/>
          <p:cNvSpPr/>
          <p:nvPr/>
        </p:nvSpPr>
        <p:spPr>
          <a:xfrm>
            <a:off x="326574" y="3621310"/>
            <a:ext cx="1560283" cy="3556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8" name="Elbow Connector 7"/>
          <p:cNvCxnSpPr>
            <a:stCxn id="11" idx="0"/>
          </p:cNvCxnSpPr>
          <p:nvPr/>
        </p:nvCxnSpPr>
        <p:spPr>
          <a:xfrm rot="5400000" flipH="1" flipV="1">
            <a:off x="4157437" y="-1786167"/>
            <a:ext cx="2356756" cy="8458198"/>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564914" y="624110"/>
            <a:ext cx="2307772" cy="2031325"/>
          </a:xfrm>
          <a:prstGeom prst="rect">
            <a:avLst/>
          </a:prstGeom>
          <a:noFill/>
        </p:spPr>
        <p:txBody>
          <a:bodyPr wrap="square" rtlCol="0">
            <a:spAutoFit/>
          </a:bodyPr>
          <a:lstStyle/>
          <a:p>
            <a:r>
              <a:rPr lang="en-US" b="1" dirty="0" err="1" smtClean="0">
                <a:solidFill>
                  <a:srgbClr val="002060"/>
                </a:solidFill>
              </a:rPr>
              <a:t>Từ</a:t>
            </a:r>
            <a:r>
              <a:rPr lang="en-US" b="1" dirty="0" smtClean="0">
                <a:solidFill>
                  <a:srgbClr val="002060"/>
                </a:solidFill>
              </a:rPr>
              <a:t> </a:t>
            </a:r>
            <a:r>
              <a:rPr lang="en-US" b="1" dirty="0" err="1" smtClean="0">
                <a:solidFill>
                  <a:srgbClr val="002060"/>
                </a:solidFill>
              </a:rPr>
              <a:t>màn</a:t>
            </a:r>
            <a:r>
              <a:rPr lang="en-US" b="1" dirty="0" smtClean="0">
                <a:solidFill>
                  <a:srgbClr val="002060"/>
                </a:solidFill>
              </a:rPr>
              <a:t> </a:t>
            </a:r>
            <a:r>
              <a:rPr lang="en-US" b="1" dirty="0" err="1" smtClean="0">
                <a:solidFill>
                  <a:srgbClr val="002060"/>
                </a:solidFill>
              </a:rPr>
              <a:t>hình</a:t>
            </a:r>
            <a:r>
              <a:rPr lang="en-US" b="1" dirty="0" smtClean="0">
                <a:solidFill>
                  <a:srgbClr val="002060"/>
                </a:solidFill>
              </a:rPr>
              <a:t> </a:t>
            </a:r>
            <a:r>
              <a:rPr lang="en-US" b="1" dirty="0" err="1" smtClean="0">
                <a:solidFill>
                  <a:srgbClr val="002060"/>
                </a:solidFill>
              </a:rPr>
              <a:t>chính</a:t>
            </a:r>
            <a:r>
              <a:rPr lang="en-US" b="1" dirty="0" smtClean="0">
                <a:solidFill>
                  <a:srgbClr val="002060"/>
                </a:solidFill>
              </a:rPr>
              <a:t>, click </a:t>
            </a:r>
            <a:r>
              <a:rPr lang="en-US" b="1" dirty="0" err="1" smtClean="0">
                <a:solidFill>
                  <a:srgbClr val="002060"/>
                </a:solidFill>
              </a:rPr>
              <a:t>vào</a:t>
            </a:r>
            <a:r>
              <a:rPr lang="en-US" b="1" dirty="0" smtClean="0">
                <a:solidFill>
                  <a:srgbClr val="002060"/>
                </a:solidFill>
              </a:rPr>
              <a:t> Button “</a:t>
            </a:r>
            <a:r>
              <a:rPr lang="en-US" b="1" dirty="0" err="1" smtClean="0">
                <a:solidFill>
                  <a:srgbClr val="002060"/>
                </a:solidFill>
              </a:rPr>
              <a:t>Quản</a:t>
            </a:r>
            <a:r>
              <a:rPr lang="en-US" b="1" dirty="0" smtClean="0">
                <a:solidFill>
                  <a:srgbClr val="002060"/>
                </a:solidFill>
              </a:rPr>
              <a:t> </a:t>
            </a:r>
            <a:r>
              <a:rPr lang="en-US" b="1" dirty="0" err="1" smtClean="0">
                <a:solidFill>
                  <a:srgbClr val="002060"/>
                </a:solidFill>
              </a:rPr>
              <a:t>lý</a:t>
            </a:r>
            <a:r>
              <a:rPr lang="en-US" b="1" dirty="0" smtClean="0">
                <a:solidFill>
                  <a:srgbClr val="002060"/>
                </a:solidFill>
              </a:rPr>
              <a:t> </a:t>
            </a:r>
            <a:r>
              <a:rPr lang="en-US" b="1" dirty="0" err="1" smtClean="0">
                <a:solidFill>
                  <a:srgbClr val="002060"/>
                </a:solidFill>
              </a:rPr>
              <a:t>tài</a:t>
            </a:r>
            <a:r>
              <a:rPr lang="en-US" b="1" dirty="0" smtClean="0">
                <a:solidFill>
                  <a:srgbClr val="002060"/>
                </a:solidFill>
              </a:rPr>
              <a:t> </a:t>
            </a:r>
            <a:r>
              <a:rPr lang="en-US" b="1" dirty="0" err="1" smtClean="0">
                <a:solidFill>
                  <a:srgbClr val="002060"/>
                </a:solidFill>
              </a:rPr>
              <a:t>khoản</a:t>
            </a:r>
            <a:r>
              <a:rPr lang="en-US" b="1" dirty="0" smtClean="0">
                <a:solidFill>
                  <a:srgbClr val="002060"/>
                </a:solidFill>
              </a:rPr>
              <a:t>”, </a:t>
            </a:r>
            <a:r>
              <a:rPr lang="en-US" b="1" dirty="0" err="1" smtClean="0">
                <a:solidFill>
                  <a:srgbClr val="002060"/>
                </a:solidFill>
              </a:rPr>
              <a:t>khung</a:t>
            </a:r>
            <a:r>
              <a:rPr lang="en-US" b="1" dirty="0" smtClean="0">
                <a:solidFill>
                  <a:srgbClr val="002060"/>
                </a:solidFill>
              </a:rPr>
              <a:t> </a:t>
            </a:r>
            <a:r>
              <a:rPr lang="en-US" b="1" dirty="0" err="1" smtClean="0">
                <a:solidFill>
                  <a:srgbClr val="002060"/>
                </a:solidFill>
              </a:rPr>
              <a:t>nhìn</a:t>
            </a:r>
            <a:r>
              <a:rPr lang="en-US" b="1" dirty="0" smtClean="0">
                <a:solidFill>
                  <a:srgbClr val="002060"/>
                </a:solidFill>
              </a:rPr>
              <a:t> </a:t>
            </a:r>
            <a:r>
              <a:rPr lang="en-US" b="1" dirty="0" err="1" smtClean="0">
                <a:solidFill>
                  <a:srgbClr val="002060"/>
                </a:solidFill>
              </a:rPr>
              <a:t>bên</a:t>
            </a:r>
            <a:r>
              <a:rPr lang="en-US" b="1" dirty="0" smtClean="0">
                <a:solidFill>
                  <a:srgbClr val="002060"/>
                </a:solidFill>
              </a:rPr>
              <a:t> </a:t>
            </a:r>
            <a:r>
              <a:rPr lang="en-US" b="1" dirty="0" err="1" smtClean="0">
                <a:solidFill>
                  <a:srgbClr val="002060"/>
                </a:solidFill>
              </a:rPr>
              <a:t>phải</a:t>
            </a:r>
            <a:r>
              <a:rPr lang="en-US" b="1" dirty="0" smtClean="0">
                <a:solidFill>
                  <a:srgbClr val="002060"/>
                </a:solidFill>
              </a:rPr>
              <a:t> </a:t>
            </a:r>
            <a:r>
              <a:rPr lang="en-US" b="1" dirty="0" err="1" smtClean="0">
                <a:solidFill>
                  <a:srgbClr val="002060"/>
                </a:solidFill>
              </a:rPr>
              <a:t>sẽ</a:t>
            </a:r>
            <a:r>
              <a:rPr lang="en-US" b="1" dirty="0" smtClean="0">
                <a:solidFill>
                  <a:srgbClr val="002060"/>
                </a:solidFill>
              </a:rPr>
              <a:t> </a:t>
            </a:r>
            <a:r>
              <a:rPr lang="en-US" b="1" dirty="0" err="1" smtClean="0">
                <a:solidFill>
                  <a:srgbClr val="002060"/>
                </a:solidFill>
              </a:rPr>
              <a:t>xuất</a:t>
            </a:r>
            <a:r>
              <a:rPr lang="en-US" b="1" dirty="0" smtClean="0">
                <a:solidFill>
                  <a:srgbClr val="002060"/>
                </a:solidFill>
              </a:rPr>
              <a:t> </a:t>
            </a:r>
            <a:r>
              <a:rPr lang="en-US" b="1" dirty="0" err="1" smtClean="0">
                <a:solidFill>
                  <a:srgbClr val="002060"/>
                </a:solidFill>
              </a:rPr>
              <a:t>hiện</a:t>
            </a:r>
            <a:r>
              <a:rPr lang="en-US" b="1" dirty="0" smtClean="0">
                <a:solidFill>
                  <a:srgbClr val="002060"/>
                </a:solidFill>
              </a:rPr>
              <a:t> </a:t>
            </a:r>
            <a:r>
              <a:rPr lang="en-US" b="1" dirty="0" err="1" smtClean="0">
                <a:solidFill>
                  <a:srgbClr val="002060"/>
                </a:solidFill>
              </a:rPr>
              <a:t>giao</a:t>
            </a:r>
            <a:r>
              <a:rPr lang="en-US" b="1" dirty="0" smtClean="0">
                <a:solidFill>
                  <a:srgbClr val="002060"/>
                </a:solidFill>
              </a:rPr>
              <a:t> </a:t>
            </a:r>
            <a:r>
              <a:rPr lang="en-US" b="1" dirty="0" err="1" smtClean="0">
                <a:solidFill>
                  <a:srgbClr val="002060"/>
                </a:solidFill>
              </a:rPr>
              <a:t>diện</a:t>
            </a:r>
            <a:r>
              <a:rPr lang="en-US" b="1" dirty="0" smtClean="0">
                <a:solidFill>
                  <a:srgbClr val="002060"/>
                </a:solidFill>
              </a:rPr>
              <a:t> </a:t>
            </a:r>
            <a:r>
              <a:rPr lang="en-US" b="1" dirty="0" err="1" smtClean="0">
                <a:solidFill>
                  <a:srgbClr val="002060"/>
                </a:solidFill>
              </a:rPr>
              <a:t>quản</a:t>
            </a:r>
            <a:r>
              <a:rPr lang="en-US" b="1" dirty="0" smtClean="0">
                <a:solidFill>
                  <a:srgbClr val="002060"/>
                </a:solidFill>
              </a:rPr>
              <a:t> </a:t>
            </a:r>
            <a:r>
              <a:rPr lang="en-US" b="1" dirty="0" err="1" smtClean="0">
                <a:solidFill>
                  <a:srgbClr val="002060"/>
                </a:solidFill>
              </a:rPr>
              <a:t>lý</a:t>
            </a:r>
            <a:r>
              <a:rPr lang="en-US" b="1" dirty="0" smtClean="0">
                <a:solidFill>
                  <a:srgbClr val="002060"/>
                </a:solidFill>
              </a:rPr>
              <a:t> </a:t>
            </a:r>
            <a:r>
              <a:rPr lang="en-US" b="1" dirty="0" err="1" smtClean="0">
                <a:solidFill>
                  <a:srgbClr val="002060"/>
                </a:solidFill>
              </a:rPr>
              <a:t>tài</a:t>
            </a:r>
            <a:r>
              <a:rPr lang="en-US" b="1" dirty="0" smtClean="0">
                <a:solidFill>
                  <a:srgbClr val="002060"/>
                </a:solidFill>
              </a:rPr>
              <a:t> </a:t>
            </a:r>
            <a:r>
              <a:rPr lang="en-US" b="1" dirty="0" err="1" smtClean="0">
                <a:solidFill>
                  <a:srgbClr val="002060"/>
                </a:solidFill>
              </a:rPr>
              <a:t>khoản</a:t>
            </a:r>
            <a:endParaRPr lang="en-US" b="1" dirty="0" smtClean="0">
              <a:solidFill>
                <a:srgbClr val="002060"/>
              </a:solidFill>
            </a:endParaRPr>
          </a:p>
        </p:txBody>
      </p:sp>
    </p:spTree>
    <p:extLst>
      <p:ext uri="{BB962C8B-B14F-4D97-AF65-F5344CB8AC3E}">
        <p14:creationId xmlns:p14="http://schemas.microsoft.com/office/powerpoint/2010/main" val="105845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5" presetClass="path" presetSubtype="0" accel="50000" decel="50000" fill="hold" nodeType="clickEffect">
                                  <p:stCondLst>
                                    <p:cond delay="0"/>
                                  </p:stCondLst>
                                  <p:childTnLst>
                                    <p:animMotion origin="layout" path="M 2.08333E-7 7.40741E-7 L -0.13854 0.00856 " pathEditMode="relative" rAng="0" ptsTypes="AA">
                                      <p:cBhvr>
                                        <p:cTn id="11" dur="1000" fill="hold"/>
                                        <p:tgtEl>
                                          <p:spTgt spid="6"/>
                                        </p:tgtEl>
                                        <p:attrNameLst>
                                          <p:attrName>ppt_x</p:attrName>
                                          <p:attrName>ppt_y</p:attrName>
                                        </p:attrNameLst>
                                      </p:cBhvr>
                                      <p:rCtr x="-6927" y="417"/>
                                    </p:animMotion>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4" presetClass="entr" presetSubtype="1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xit" presetSubtype="10" fill="hold" grpId="1" nodeType="clickEffect">
                                  <p:stCondLst>
                                    <p:cond delay="0"/>
                                  </p:stCondLst>
                                  <p:childTnLst>
                                    <p:animEffect transition="out" filter="randombar(horizontal)">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par>
                                <p:cTn id="28" presetID="14" presetClass="exit" presetSubtype="10" fill="hold" nodeType="withEffect">
                                  <p:stCondLst>
                                    <p:cond delay="0"/>
                                  </p:stCondLst>
                                  <p:childTnLst>
                                    <p:animEffect transition="out" filter="randombar(horizontal)">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14" presetClass="exit" presetSubtype="10" fill="hold" grpId="1" nodeType="withEffect">
                                  <p:stCondLst>
                                    <p:cond delay="0"/>
                                  </p:stCondLst>
                                  <p:childTnLst>
                                    <p:animEffect transition="out" filter="randombar(horizontal)">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par>
                                <p:cTn id="34" presetID="14" presetClass="entr" presetSubtype="1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randombar(horizontal)">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3" grpId="0"/>
      <p:bldP spid="1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8096" y="-189298"/>
            <a:ext cx="10018713" cy="1420968"/>
          </a:xfrm>
        </p:spPr>
        <p:txBody>
          <a:bodyPr/>
          <a:lstStyle/>
          <a:p>
            <a:r>
              <a:rPr lang="en-US" b="1" dirty="0" err="1" smtClean="0">
                <a:solidFill>
                  <a:srgbClr val="002060"/>
                </a:solidFill>
                <a:effectLst>
                  <a:outerShdw blurRad="38100" dist="38100" dir="2700000" algn="tl">
                    <a:srgbClr val="000000">
                      <a:alpha val="43137"/>
                    </a:srgbClr>
                  </a:outerShdw>
                </a:effectLst>
              </a:rPr>
              <a:t>Khung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quản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lý</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khoản</a:t>
            </a:r>
            <a:r>
              <a:rPr lang="en-US" b="1" dirty="0" smtClean="0">
                <a:solidFill>
                  <a:srgbClr val="002060"/>
                </a:solidFill>
                <a:effectLst>
                  <a:outerShdw blurRad="38100" dist="38100" dir="2700000" algn="tl">
                    <a:srgbClr val="000000">
                      <a:alpha val="43137"/>
                    </a:srgbClr>
                  </a:outerShdw>
                </a:effectLst>
              </a:rPr>
              <a:t> </a:t>
            </a:r>
            <a:endParaRPr lang="vi-VN" b="1" dirty="0">
              <a:solidFill>
                <a:srgbClr val="002060"/>
              </a:solidFill>
              <a:effectLst>
                <a:outerShdw blurRad="38100" dist="38100" dir="2700000" algn="tl">
                  <a:srgbClr val="000000">
                    <a:alpha val="43137"/>
                  </a:srgbClr>
                </a:outerShdw>
              </a:effectLst>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275" y="1264554"/>
            <a:ext cx="8520354" cy="4831445"/>
          </a:xfrm>
        </p:spPr>
      </p:pic>
      <p:grpSp>
        <p:nvGrpSpPr>
          <p:cNvPr id="12" name="Group 11"/>
          <p:cNvGrpSpPr/>
          <p:nvPr/>
        </p:nvGrpSpPr>
        <p:grpSpPr>
          <a:xfrm>
            <a:off x="2438399" y="1264554"/>
            <a:ext cx="9753600" cy="4468594"/>
            <a:chOff x="2438399" y="1264554"/>
            <a:chExt cx="9753600" cy="4468594"/>
          </a:xfrm>
        </p:grpSpPr>
        <p:sp>
          <p:nvSpPr>
            <p:cNvPr id="7" name="Rectangle 6"/>
            <p:cNvSpPr/>
            <p:nvPr/>
          </p:nvSpPr>
          <p:spPr>
            <a:xfrm>
              <a:off x="2438399" y="4078519"/>
              <a:ext cx="4789715" cy="165462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solidFill>
                  <a:srgbClr val="002060"/>
                </a:solidFill>
                <a:effectLst>
                  <a:outerShdw blurRad="38100" dist="38100" dir="2700000" algn="tl">
                    <a:srgbClr val="000000">
                      <a:alpha val="43137"/>
                    </a:srgbClr>
                  </a:outerShdw>
                </a:effectLst>
              </a:endParaRPr>
            </a:p>
          </p:txBody>
        </p:sp>
        <p:cxnSp>
          <p:nvCxnSpPr>
            <p:cNvPr id="9" name="Straight Arrow Connector 8"/>
            <p:cNvCxnSpPr/>
            <p:nvPr/>
          </p:nvCxnSpPr>
          <p:spPr>
            <a:xfrm flipV="1">
              <a:off x="5762171" y="1905001"/>
              <a:ext cx="3352800" cy="217351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114970" y="1264554"/>
              <a:ext cx="3077029" cy="646331"/>
            </a:xfrm>
            <a:prstGeom prst="rect">
              <a:avLst/>
            </a:prstGeom>
            <a:noFill/>
          </p:spPr>
          <p:txBody>
            <a:bodyPr wrap="square" rtlCol="0">
              <a:spAutoFit/>
            </a:bodyPr>
            <a:lstStyle/>
            <a:p>
              <a:r>
                <a:rPr lang="en-US" b="1" dirty="0" err="1" smtClean="0">
                  <a:solidFill>
                    <a:srgbClr val="002060"/>
                  </a:solidFill>
                  <a:effectLst>
                    <a:outerShdw blurRad="38100" dist="38100" dir="2700000" algn="tl">
                      <a:srgbClr val="000000">
                        <a:alpha val="43137"/>
                      </a:srgbClr>
                    </a:outerShdw>
                  </a:effectLst>
                </a:rPr>
                <a:t>Thông</a:t>
              </a:r>
              <a:r>
                <a:rPr lang="en-US" b="1" dirty="0" smtClean="0">
                  <a:solidFill>
                    <a:srgbClr val="002060"/>
                  </a:solidFill>
                  <a:effectLst>
                    <a:outerShdw blurRad="38100" dist="38100" dir="2700000" algn="tl">
                      <a:srgbClr val="000000">
                        <a:alpha val="43137"/>
                      </a:srgbClr>
                    </a:outerShdw>
                  </a:effectLst>
                </a:rPr>
                <a:t> tin chi </a:t>
              </a:r>
              <a:r>
                <a:rPr lang="en-US" b="1" dirty="0" err="1" smtClean="0">
                  <a:solidFill>
                    <a:srgbClr val="002060"/>
                  </a:solidFill>
                  <a:effectLst>
                    <a:outerShdw blurRad="38100" dist="38100" dir="2700000" algn="tl">
                      <a:srgbClr val="000000">
                        <a:alpha val="43137"/>
                      </a:srgbClr>
                    </a:outerShdw>
                  </a:effectLst>
                </a:rPr>
                <a:t>tiết</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về</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khoản</a:t>
              </a:r>
              <a:endParaRPr lang="en-US" b="1" dirty="0" smtClean="0">
                <a:solidFill>
                  <a:srgbClr val="002060"/>
                </a:solidFill>
                <a:effectLst>
                  <a:outerShdw blurRad="38100" dist="38100" dir="2700000" algn="tl">
                    <a:srgbClr val="000000">
                      <a:alpha val="43137"/>
                    </a:srgbClr>
                  </a:outerShdw>
                </a:effectLst>
              </a:endParaRPr>
            </a:p>
          </p:txBody>
        </p:sp>
      </p:grpSp>
      <p:grpSp>
        <p:nvGrpSpPr>
          <p:cNvPr id="11" name="Group 10"/>
          <p:cNvGrpSpPr/>
          <p:nvPr/>
        </p:nvGrpSpPr>
        <p:grpSpPr>
          <a:xfrm>
            <a:off x="7416801" y="1945279"/>
            <a:ext cx="4571764" cy="3970318"/>
            <a:chOff x="5275944" y="210823"/>
            <a:chExt cx="4571764" cy="3970318"/>
          </a:xfrm>
        </p:grpSpPr>
        <p:sp>
          <p:nvSpPr>
            <p:cNvPr id="13" name="Rectangle 12"/>
            <p:cNvSpPr/>
            <p:nvPr/>
          </p:nvSpPr>
          <p:spPr>
            <a:xfrm>
              <a:off x="5275944" y="2344064"/>
              <a:ext cx="1016000" cy="172857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solidFill>
                  <a:srgbClr val="002060"/>
                </a:solidFill>
                <a:effectLst>
                  <a:outerShdw blurRad="38100" dist="38100" dir="2700000" algn="tl">
                    <a:srgbClr val="000000">
                      <a:alpha val="43137"/>
                    </a:srgbClr>
                  </a:outerShdw>
                </a:effectLst>
              </a:endParaRPr>
            </a:p>
          </p:txBody>
        </p:sp>
        <p:cxnSp>
          <p:nvCxnSpPr>
            <p:cNvPr id="14" name="Straight Arrow Connector 13"/>
            <p:cNvCxnSpPr>
              <a:endCxn id="15" idx="1"/>
            </p:cNvCxnSpPr>
            <p:nvPr/>
          </p:nvCxnSpPr>
          <p:spPr>
            <a:xfrm flipV="1">
              <a:off x="6291944" y="2195982"/>
              <a:ext cx="885601" cy="84477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177545" y="210823"/>
              <a:ext cx="2670163" cy="3970318"/>
            </a:xfrm>
            <a:prstGeom prst="rect">
              <a:avLst/>
            </a:prstGeom>
            <a:noFill/>
          </p:spPr>
          <p:txBody>
            <a:bodyPr wrap="square" rtlCol="0">
              <a:spAutoFit/>
            </a:bodyPr>
            <a:lstStyle/>
            <a:p>
              <a:r>
                <a:rPr lang="en-US" b="1" dirty="0" err="1" smtClean="0">
                  <a:solidFill>
                    <a:srgbClr val="002060"/>
                  </a:solidFill>
                  <a:effectLst>
                    <a:outerShdw blurRad="38100" dist="38100" dir="2700000" algn="tl">
                      <a:srgbClr val="000000">
                        <a:alpha val="43137"/>
                      </a:srgbClr>
                    </a:outerShdw>
                  </a:effectLst>
                  <a:latin typeface="+mj-lt"/>
                </a:rPr>
                <a:t>Các</a:t>
              </a:r>
              <a:r>
                <a:rPr lang="en-US" b="1" dirty="0" smtClean="0">
                  <a:solidFill>
                    <a:srgbClr val="002060"/>
                  </a:solidFill>
                  <a:effectLst>
                    <a:outerShdw blurRad="38100" dist="38100" dir="2700000" algn="tl">
                      <a:srgbClr val="000000">
                        <a:alpha val="43137"/>
                      </a:srgbClr>
                    </a:outerShdw>
                  </a:effectLst>
                  <a:latin typeface="+mj-lt"/>
                </a:rPr>
                <a:t> Button </a:t>
              </a:r>
              <a:r>
                <a:rPr lang="en-US" b="1" dirty="0" err="1" smtClean="0">
                  <a:solidFill>
                    <a:srgbClr val="002060"/>
                  </a:solidFill>
                  <a:effectLst>
                    <a:outerShdw blurRad="38100" dist="38100" dir="2700000" algn="tl">
                      <a:srgbClr val="000000">
                        <a:alpha val="43137"/>
                      </a:srgbClr>
                    </a:outerShdw>
                  </a:effectLst>
                  <a:latin typeface="+mj-lt"/>
                </a:rPr>
                <a:t>chức</a:t>
              </a:r>
              <a:r>
                <a:rPr lang="en-US" b="1" dirty="0" smtClean="0">
                  <a:solidFill>
                    <a:srgbClr val="002060"/>
                  </a:solidFill>
                  <a:effectLst>
                    <a:outerShdw blurRad="38100" dist="38100" dir="2700000" algn="tl">
                      <a:srgbClr val="000000">
                        <a:alpha val="43137"/>
                      </a:srgbClr>
                    </a:outerShdw>
                  </a:effectLst>
                  <a:latin typeface="+mj-lt"/>
                </a:rPr>
                <a:t> </a:t>
              </a:r>
              <a:r>
                <a:rPr lang="en-US" b="1" dirty="0" err="1" smtClean="0">
                  <a:solidFill>
                    <a:srgbClr val="002060"/>
                  </a:solidFill>
                  <a:effectLst>
                    <a:outerShdw blurRad="38100" dist="38100" dir="2700000" algn="tl">
                      <a:srgbClr val="000000">
                        <a:alpha val="43137"/>
                      </a:srgbClr>
                    </a:outerShdw>
                  </a:effectLst>
                  <a:latin typeface="+mj-lt"/>
                </a:rPr>
                <a:t>năng</a:t>
              </a:r>
              <a:r>
                <a:rPr lang="en-US" b="1" dirty="0">
                  <a:solidFill>
                    <a:srgbClr val="002060"/>
                  </a:solidFill>
                  <a:effectLst>
                    <a:outerShdw blurRad="38100" dist="38100" dir="2700000" algn="tl">
                      <a:srgbClr val="000000">
                        <a:alpha val="43137"/>
                      </a:srgbClr>
                    </a:outerShdw>
                  </a:effectLst>
                  <a:latin typeface="+mj-lt"/>
                </a:rPr>
                <a:t>:</a:t>
              </a:r>
              <a:endParaRPr lang="en-US" b="1" dirty="0" smtClean="0">
                <a:solidFill>
                  <a:srgbClr val="002060"/>
                </a:solidFill>
                <a:effectLst>
                  <a:outerShdw blurRad="38100" dist="38100" dir="2700000" algn="tl">
                    <a:srgbClr val="000000">
                      <a:alpha val="43137"/>
                    </a:srgbClr>
                  </a:outerShdw>
                </a:effectLst>
                <a:latin typeface="+mj-lt"/>
              </a:endParaRPr>
            </a:p>
            <a:p>
              <a:pPr marL="285750" indent="-285750">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latin typeface="+mj-lt"/>
                </a:rPr>
                <a:t>Thêm</a:t>
              </a:r>
              <a:r>
                <a:rPr lang="en-US" b="1" dirty="0" smtClean="0">
                  <a:solidFill>
                    <a:srgbClr val="002060"/>
                  </a:solidFill>
                  <a:effectLst>
                    <a:outerShdw blurRad="38100" dist="38100" dir="2700000" algn="tl">
                      <a:srgbClr val="000000">
                        <a:alpha val="43137"/>
                      </a:srgbClr>
                    </a:outerShdw>
                  </a:effectLst>
                  <a:latin typeface="+mj-lt"/>
                </a:rPr>
                <a:t> </a:t>
              </a:r>
              <a:r>
                <a:rPr lang="en-US" b="1" dirty="0" err="1" smtClean="0">
                  <a:solidFill>
                    <a:srgbClr val="002060"/>
                  </a:solidFill>
                  <a:effectLst>
                    <a:outerShdw blurRad="38100" dist="38100" dir="2700000" algn="tl">
                      <a:srgbClr val="000000">
                        <a:alpha val="43137"/>
                      </a:srgbClr>
                    </a:outerShdw>
                  </a:effectLst>
                  <a:latin typeface="+mj-lt"/>
                </a:rPr>
                <a:t>tài</a:t>
              </a:r>
              <a:r>
                <a:rPr lang="en-US" b="1" dirty="0" smtClean="0">
                  <a:solidFill>
                    <a:srgbClr val="002060"/>
                  </a:solidFill>
                  <a:effectLst>
                    <a:outerShdw blurRad="38100" dist="38100" dir="2700000" algn="tl">
                      <a:srgbClr val="000000">
                        <a:alpha val="43137"/>
                      </a:srgbClr>
                    </a:outerShdw>
                  </a:effectLst>
                  <a:latin typeface="+mj-lt"/>
                </a:rPr>
                <a:t> </a:t>
              </a:r>
              <a:r>
                <a:rPr lang="en-US" b="1" dirty="0" err="1" smtClean="0">
                  <a:solidFill>
                    <a:srgbClr val="002060"/>
                  </a:solidFill>
                  <a:effectLst>
                    <a:outerShdw blurRad="38100" dist="38100" dir="2700000" algn="tl">
                      <a:srgbClr val="000000">
                        <a:alpha val="43137"/>
                      </a:srgbClr>
                    </a:outerShdw>
                  </a:effectLst>
                  <a:latin typeface="+mj-lt"/>
                </a:rPr>
                <a:t>khoản</a:t>
              </a:r>
              <a:r>
                <a:rPr lang="en-US" b="1" dirty="0" smtClean="0">
                  <a:solidFill>
                    <a:srgbClr val="002060"/>
                  </a:solidFill>
                  <a:effectLst>
                    <a:outerShdw blurRad="38100" dist="38100" dir="2700000" algn="tl">
                      <a:srgbClr val="000000">
                        <a:alpha val="43137"/>
                      </a:srgbClr>
                    </a:outerShdw>
                  </a:effectLst>
                  <a:latin typeface="+mj-lt"/>
                </a:rPr>
                <a:t> </a:t>
              </a:r>
              <a:r>
                <a:rPr lang="en-US" b="1" dirty="0" err="1" smtClean="0">
                  <a:solidFill>
                    <a:srgbClr val="002060"/>
                  </a:solidFill>
                  <a:effectLst>
                    <a:outerShdw blurRad="38100" dist="38100" dir="2700000" algn="tl">
                      <a:srgbClr val="000000">
                        <a:alpha val="43137"/>
                      </a:srgbClr>
                    </a:outerShdw>
                  </a:effectLst>
                  <a:latin typeface="+mj-lt"/>
                </a:rPr>
                <a:t>mới</a:t>
              </a:r>
              <a:endParaRPr lang="en-US" b="1" dirty="0" smtClean="0">
                <a:solidFill>
                  <a:srgbClr val="002060"/>
                </a:solidFill>
                <a:effectLst>
                  <a:outerShdw blurRad="38100" dist="38100" dir="2700000" algn="tl">
                    <a:srgbClr val="000000">
                      <a:alpha val="43137"/>
                    </a:srgbClr>
                  </a:outerShdw>
                </a:effectLst>
                <a:latin typeface="+mj-lt"/>
              </a:endParaRPr>
            </a:p>
            <a:p>
              <a:pPr marL="285750" indent="-285750">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latin typeface="+mj-lt"/>
                </a:rPr>
                <a:t>Chỉnh</a:t>
              </a:r>
              <a:r>
                <a:rPr lang="en-US" b="1" dirty="0" smtClean="0">
                  <a:solidFill>
                    <a:srgbClr val="002060"/>
                  </a:solidFill>
                  <a:effectLst>
                    <a:outerShdw blurRad="38100" dist="38100" dir="2700000" algn="tl">
                      <a:srgbClr val="000000">
                        <a:alpha val="43137"/>
                      </a:srgbClr>
                    </a:outerShdw>
                  </a:effectLst>
                  <a:latin typeface="+mj-lt"/>
                </a:rPr>
                <a:t> </a:t>
              </a:r>
              <a:r>
                <a:rPr lang="en-US" b="1" dirty="0" err="1" smtClean="0">
                  <a:solidFill>
                    <a:srgbClr val="002060"/>
                  </a:solidFill>
                  <a:effectLst>
                    <a:outerShdw blurRad="38100" dist="38100" dir="2700000" algn="tl">
                      <a:srgbClr val="000000">
                        <a:alpha val="43137"/>
                      </a:srgbClr>
                    </a:outerShdw>
                  </a:effectLst>
                  <a:latin typeface="+mj-lt"/>
                </a:rPr>
                <a:t>sửa</a:t>
              </a:r>
              <a:r>
                <a:rPr lang="en-US" b="1" dirty="0" smtClean="0">
                  <a:solidFill>
                    <a:srgbClr val="002060"/>
                  </a:solidFill>
                  <a:effectLst>
                    <a:outerShdw blurRad="38100" dist="38100" dir="2700000" algn="tl">
                      <a:srgbClr val="000000">
                        <a:alpha val="43137"/>
                      </a:srgbClr>
                    </a:outerShdw>
                  </a:effectLst>
                  <a:latin typeface="+mj-lt"/>
                </a:rPr>
                <a:t> </a:t>
              </a:r>
              <a:r>
                <a:rPr lang="en-US" b="1" dirty="0" err="1" smtClean="0">
                  <a:solidFill>
                    <a:srgbClr val="002060"/>
                  </a:solidFill>
                  <a:effectLst>
                    <a:outerShdw blurRad="38100" dist="38100" dir="2700000" algn="tl">
                      <a:srgbClr val="000000">
                        <a:alpha val="43137"/>
                      </a:srgbClr>
                    </a:outerShdw>
                  </a:effectLst>
                  <a:latin typeface="+mj-lt"/>
                </a:rPr>
                <a:t>thông</a:t>
              </a:r>
              <a:r>
                <a:rPr lang="en-US" b="1" dirty="0" smtClean="0">
                  <a:solidFill>
                    <a:srgbClr val="002060"/>
                  </a:solidFill>
                  <a:effectLst>
                    <a:outerShdw blurRad="38100" dist="38100" dir="2700000" algn="tl">
                      <a:srgbClr val="000000">
                        <a:alpha val="43137"/>
                      </a:srgbClr>
                    </a:outerShdw>
                  </a:effectLst>
                  <a:latin typeface="+mj-lt"/>
                </a:rPr>
                <a:t> tin </a:t>
              </a:r>
              <a:r>
                <a:rPr lang="en-US" b="1" dirty="0" err="1" smtClean="0">
                  <a:solidFill>
                    <a:srgbClr val="002060"/>
                  </a:solidFill>
                  <a:effectLst>
                    <a:outerShdw blurRad="38100" dist="38100" dir="2700000" algn="tl">
                      <a:srgbClr val="000000">
                        <a:alpha val="43137"/>
                      </a:srgbClr>
                    </a:outerShdw>
                  </a:effectLst>
                  <a:latin typeface="+mj-lt"/>
                </a:rPr>
                <a:t>tài</a:t>
              </a:r>
              <a:r>
                <a:rPr lang="en-US" b="1" dirty="0" smtClean="0">
                  <a:solidFill>
                    <a:srgbClr val="002060"/>
                  </a:solidFill>
                  <a:effectLst>
                    <a:outerShdw blurRad="38100" dist="38100" dir="2700000" algn="tl">
                      <a:srgbClr val="000000">
                        <a:alpha val="43137"/>
                      </a:srgbClr>
                    </a:outerShdw>
                  </a:effectLst>
                  <a:latin typeface="+mj-lt"/>
                </a:rPr>
                <a:t> </a:t>
              </a:r>
              <a:r>
                <a:rPr lang="en-US" b="1" dirty="0" err="1" smtClean="0">
                  <a:solidFill>
                    <a:srgbClr val="002060"/>
                  </a:solidFill>
                  <a:effectLst>
                    <a:outerShdw blurRad="38100" dist="38100" dir="2700000" algn="tl">
                      <a:srgbClr val="000000">
                        <a:alpha val="43137"/>
                      </a:srgbClr>
                    </a:outerShdw>
                  </a:effectLst>
                  <a:latin typeface="+mj-lt"/>
                </a:rPr>
                <a:t>khoản</a:t>
              </a:r>
              <a:endParaRPr lang="en-US" b="1" dirty="0" smtClean="0">
                <a:solidFill>
                  <a:srgbClr val="002060"/>
                </a:solidFill>
                <a:effectLst>
                  <a:outerShdw blurRad="38100" dist="38100" dir="2700000" algn="tl">
                    <a:srgbClr val="000000">
                      <a:alpha val="43137"/>
                    </a:srgbClr>
                  </a:outerShdw>
                </a:effectLst>
                <a:latin typeface="+mj-lt"/>
              </a:endParaRPr>
            </a:p>
            <a:p>
              <a:pPr marL="285750" indent="-285750">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latin typeface="+mj-lt"/>
                </a:rPr>
                <a:t>Xóa</a:t>
              </a:r>
              <a:r>
                <a:rPr lang="en-US" b="1" dirty="0" smtClean="0">
                  <a:solidFill>
                    <a:srgbClr val="002060"/>
                  </a:solidFill>
                  <a:effectLst>
                    <a:outerShdw blurRad="38100" dist="38100" dir="2700000" algn="tl">
                      <a:srgbClr val="000000">
                        <a:alpha val="43137"/>
                      </a:srgbClr>
                    </a:outerShdw>
                  </a:effectLst>
                  <a:latin typeface="+mj-lt"/>
                </a:rPr>
                <a:t> </a:t>
              </a:r>
              <a:r>
                <a:rPr lang="en-US" b="1" dirty="0" err="1" smtClean="0">
                  <a:solidFill>
                    <a:srgbClr val="002060"/>
                  </a:solidFill>
                  <a:effectLst>
                    <a:outerShdw blurRad="38100" dist="38100" dir="2700000" algn="tl">
                      <a:srgbClr val="000000">
                        <a:alpha val="43137"/>
                      </a:srgbClr>
                    </a:outerShdw>
                  </a:effectLst>
                  <a:latin typeface="+mj-lt"/>
                </a:rPr>
                <a:t>tài</a:t>
              </a:r>
              <a:r>
                <a:rPr lang="en-US" b="1" dirty="0" smtClean="0">
                  <a:solidFill>
                    <a:srgbClr val="002060"/>
                  </a:solidFill>
                  <a:effectLst>
                    <a:outerShdw blurRad="38100" dist="38100" dir="2700000" algn="tl">
                      <a:srgbClr val="000000">
                        <a:alpha val="43137"/>
                      </a:srgbClr>
                    </a:outerShdw>
                  </a:effectLst>
                  <a:latin typeface="+mj-lt"/>
                </a:rPr>
                <a:t> </a:t>
              </a:r>
              <a:r>
                <a:rPr lang="en-US" b="1" dirty="0" err="1" smtClean="0">
                  <a:solidFill>
                    <a:srgbClr val="002060"/>
                  </a:solidFill>
                  <a:effectLst>
                    <a:outerShdw blurRad="38100" dist="38100" dir="2700000" algn="tl">
                      <a:srgbClr val="000000">
                        <a:alpha val="43137"/>
                      </a:srgbClr>
                    </a:outerShdw>
                  </a:effectLst>
                  <a:latin typeface="+mj-lt"/>
                </a:rPr>
                <a:t>khoản</a:t>
              </a:r>
              <a:endParaRPr lang="en-US" b="1" dirty="0" smtClean="0">
                <a:solidFill>
                  <a:srgbClr val="002060"/>
                </a:solidFill>
                <a:effectLst>
                  <a:outerShdw blurRad="38100" dist="38100" dir="2700000" algn="tl">
                    <a:srgbClr val="000000">
                      <a:alpha val="43137"/>
                    </a:srgbClr>
                  </a:outerShdw>
                </a:effectLst>
                <a:latin typeface="+mj-lt"/>
              </a:endParaRPr>
            </a:p>
            <a:p>
              <a:pPr marL="285750" indent="-285750">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latin typeface="+mj-lt"/>
                </a:rPr>
                <a:t>Cập</a:t>
              </a:r>
              <a:r>
                <a:rPr lang="en-US" b="1" dirty="0" smtClean="0">
                  <a:solidFill>
                    <a:srgbClr val="002060"/>
                  </a:solidFill>
                  <a:effectLst>
                    <a:outerShdw blurRad="38100" dist="38100" dir="2700000" algn="tl">
                      <a:srgbClr val="000000">
                        <a:alpha val="43137"/>
                      </a:srgbClr>
                    </a:outerShdw>
                  </a:effectLst>
                  <a:latin typeface="+mj-lt"/>
                </a:rPr>
                <a:t> </a:t>
              </a:r>
              <a:r>
                <a:rPr lang="en-US" b="1" dirty="0" err="1" smtClean="0">
                  <a:solidFill>
                    <a:srgbClr val="002060"/>
                  </a:solidFill>
                  <a:effectLst>
                    <a:outerShdw blurRad="38100" dist="38100" dir="2700000" algn="tl">
                      <a:srgbClr val="000000">
                        <a:alpha val="43137"/>
                      </a:srgbClr>
                    </a:outerShdw>
                  </a:effectLst>
                  <a:latin typeface="+mj-lt"/>
                </a:rPr>
                <a:t>nhật</a:t>
              </a:r>
              <a:r>
                <a:rPr lang="en-US" b="1" dirty="0" smtClean="0">
                  <a:solidFill>
                    <a:srgbClr val="002060"/>
                  </a:solidFill>
                  <a:effectLst>
                    <a:outerShdw blurRad="38100" dist="38100" dir="2700000" algn="tl">
                      <a:srgbClr val="000000">
                        <a:alpha val="43137"/>
                      </a:srgbClr>
                    </a:outerShdw>
                  </a:effectLst>
                  <a:latin typeface="+mj-lt"/>
                </a:rPr>
                <a:t> </a:t>
              </a:r>
              <a:r>
                <a:rPr lang="en-US" b="1" dirty="0" err="1" smtClean="0">
                  <a:solidFill>
                    <a:srgbClr val="002060"/>
                  </a:solidFill>
                  <a:effectLst>
                    <a:outerShdw blurRad="38100" dist="38100" dir="2700000" algn="tl">
                      <a:srgbClr val="000000">
                        <a:alpha val="43137"/>
                      </a:srgbClr>
                    </a:outerShdw>
                  </a:effectLst>
                  <a:latin typeface="+mj-lt"/>
                </a:rPr>
                <a:t>lại</a:t>
              </a:r>
              <a:r>
                <a:rPr lang="en-US" b="1" dirty="0" smtClean="0">
                  <a:solidFill>
                    <a:srgbClr val="002060"/>
                  </a:solidFill>
                  <a:effectLst>
                    <a:outerShdw blurRad="38100" dist="38100" dir="2700000" algn="tl">
                      <a:srgbClr val="000000">
                        <a:alpha val="43137"/>
                      </a:srgbClr>
                    </a:outerShdw>
                  </a:effectLst>
                  <a:latin typeface="+mj-lt"/>
                </a:rPr>
                <a:t> </a:t>
              </a:r>
              <a:r>
                <a:rPr lang="en-US" b="1" dirty="0" err="1" smtClean="0">
                  <a:solidFill>
                    <a:srgbClr val="002060"/>
                  </a:solidFill>
                  <a:effectLst>
                    <a:outerShdw blurRad="38100" dist="38100" dir="2700000" algn="tl">
                      <a:srgbClr val="000000">
                        <a:alpha val="43137"/>
                      </a:srgbClr>
                    </a:outerShdw>
                  </a:effectLst>
                  <a:latin typeface="+mj-lt"/>
                </a:rPr>
                <a:t>danh</a:t>
              </a:r>
              <a:r>
                <a:rPr lang="en-US" b="1" dirty="0" smtClean="0">
                  <a:solidFill>
                    <a:srgbClr val="002060"/>
                  </a:solidFill>
                  <a:effectLst>
                    <a:outerShdw blurRad="38100" dist="38100" dir="2700000" algn="tl">
                      <a:srgbClr val="000000">
                        <a:alpha val="43137"/>
                      </a:srgbClr>
                    </a:outerShdw>
                  </a:effectLst>
                  <a:latin typeface="+mj-lt"/>
                </a:rPr>
                <a:t> </a:t>
              </a:r>
              <a:r>
                <a:rPr lang="en-US" b="1" dirty="0" err="1" smtClean="0">
                  <a:solidFill>
                    <a:srgbClr val="002060"/>
                  </a:solidFill>
                  <a:effectLst>
                    <a:outerShdw blurRad="38100" dist="38100" dir="2700000" algn="tl">
                      <a:srgbClr val="000000">
                        <a:alpha val="43137"/>
                      </a:srgbClr>
                    </a:outerShdw>
                  </a:effectLst>
                  <a:latin typeface="+mj-lt"/>
                </a:rPr>
                <a:t>sách</a:t>
              </a:r>
              <a:r>
                <a:rPr lang="en-US" b="1" dirty="0" smtClean="0">
                  <a:solidFill>
                    <a:srgbClr val="002060"/>
                  </a:solidFill>
                  <a:effectLst>
                    <a:outerShdw blurRad="38100" dist="38100" dir="2700000" algn="tl">
                      <a:srgbClr val="000000">
                        <a:alpha val="43137"/>
                      </a:srgbClr>
                    </a:outerShdw>
                  </a:effectLst>
                  <a:latin typeface="+mj-lt"/>
                </a:rPr>
                <a:t> </a:t>
              </a:r>
              <a:r>
                <a:rPr lang="en-US" b="1" dirty="0" err="1" smtClean="0">
                  <a:solidFill>
                    <a:srgbClr val="002060"/>
                  </a:solidFill>
                  <a:effectLst>
                    <a:outerShdw blurRad="38100" dist="38100" dir="2700000" algn="tl">
                      <a:srgbClr val="000000">
                        <a:alpha val="43137"/>
                      </a:srgbClr>
                    </a:outerShdw>
                  </a:effectLst>
                  <a:latin typeface="+mj-lt"/>
                </a:rPr>
                <a:t>tài</a:t>
              </a:r>
              <a:r>
                <a:rPr lang="en-US" b="1" dirty="0" smtClean="0">
                  <a:solidFill>
                    <a:srgbClr val="002060"/>
                  </a:solidFill>
                  <a:effectLst>
                    <a:outerShdw blurRad="38100" dist="38100" dir="2700000" algn="tl">
                      <a:srgbClr val="000000">
                        <a:alpha val="43137"/>
                      </a:srgbClr>
                    </a:outerShdw>
                  </a:effectLst>
                  <a:latin typeface="+mj-lt"/>
                </a:rPr>
                <a:t> </a:t>
              </a:r>
              <a:r>
                <a:rPr lang="en-US" b="1" dirty="0" err="1" smtClean="0">
                  <a:solidFill>
                    <a:srgbClr val="002060"/>
                  </a:solidFill>
                  <a:effectLst>
                    <a:outerShdw blurRad="38100" dist="38100" dir="2700000" algn="tl">
                      <a:srgbClr val="000000">
                        <a:alpha val="43137"/>
                      </a:srgbClr>
                    </a:outerShdw>
                  </a:effectLst>
                  <a:latin typeface="+mj-lt"/>
                </a:rPr>
                <a:t>khoản</a:t>
              </a:r>
              <a:endParaRPr lang="en-US" b="1" dirty="0" smtClean="0">
                <a:solidFill>
                  <a:srgbClr val="002060"/>
                </a:solidFill>
                <a:effectLst>
                  <a:outerShdw blurRad="38100" dist="38100" dir="2700000" algn="tl">
                    <a:srgbClr val="000000">
                      <a:alpha val="43137"/>
                    </a:srgbClr>
                  </a:outerShdw>
                </a:effectLst>
                <a:latin typeface="+mj-lt"/>
              </a:endParaRPr>
            </a:p>
            <a:p>
              <a:r>
                <a:rPr lang="en-US" b="1" dirty="0" err="1" smtClean="0">
                  <a:solidFill>
                    <a:srgbClr val="002060"/>
                  </a:solidFill>
                  <a:effectLst>
                    <a:outerShdw blurRad="38100" dist="38100" dir="2700000" algn="tl">
                      <a:srgbClr val="000000">
                        <a:alpha val="43137"/>
                      </a:srgbClr>
                    </a:outerShdw>
                  </a:effectLst>
                  <a:latin typeface="+mj-lt"/>
                </a:rPr>
                <a:t>Gọi</a:t>
              </a:r>
              <a:r>
                <a:rPr lang="en-US" b="1" dirty="0" smtClean="0">
                  <a:solidFill>
                    <a:srgbClr val="002060"/>
                  </a:solidFill>
                  <a:effectLst>
                    <a:outerShdw blurRad="38100" dist="38100" dir="2700000" algn="tl">
                      <a:srgbClr val="000000">
                        <a:alpha val="43137"/>
                      </a:srgbClr>
                    </a:outerShdw>
                  </a:effectLst>
                  <a:latin typeface="+mj-lt"/>
                </a:rPr>
                <a:t> </a:t>
              </a:r>
              <a:r>
                <a:rPr lang="en-US" b="1" dirty="0" err="1" smtClean="0">
                  <a:solidFill>
                    <a:srgbClr val="002060"/>
                  </a:solidFill>
                  <a:effectLst>
                    <a:outerShdw blurRad="38100" dist="38100" dir="2700000" algn="tl">
                      <a:srgbClr val="000000">
                        <a:alpha val="43137"/>
                      </a:srgbClr>
                    </a:outerShdw>
                  </a:effectLst>
                  <a:latin typeface="+mj-lt"/>
                </a:rPr>
                <a:t>các</a:t>
              </a:r>
              <a:r>
                <a:rPr lang="en-US" b="1" dirty="0" smtClean="0">
                  <a:solidFill>
                    <a:srgbClr val="002060"/>
                  </a:solidFill>
                  <a:effectLst>
                    <a:outerShdw blurRad="38100" dist="38100" dir="2700000" algn="tl">
                      <a:srgbClr val="000000">
                        <a:alpha val="43137"/>
                      </a:srgbClr>
                    </a:outerShdw>
                  </a:effectLst>
                  <a:latin typeface="+mj-lt"/>
                </a:rPr>
                <a:t> </a:t>
              </a:r>
              <a:r>
                <a:rPr lang="en-US" b="1" dirty="0" err="1" smtClean="0">
                  <a:solidFill>
                    <a:srgbClr val="002060"/>
                  </a:solidFill>
                  <a:effectLst>
                    <a:outerShdw blurRad="38100" dist="38100" dir="2700000" algn="tl">
                      <a:srgbClr val="000000">
                        <a:alpha val="43137"/>
                      </a:srgbClr>
                    </a:outerShdw>
                  </a:effectLst>
                  <a:latin typeface="+mj-lt"/>
                </a:rPr>
                <a:t>phương</a:t>
              </a:r>
              <a:r>
                <a:rPr lang="en-US" b="1" dirty="0" smtClean="0">
                  <a:solidFill>
                    <a:srgbClr val="002060"/>
                  </a:solidFill>
                  <a:effectLst>
                    <a:outerShdw blurRad="38100" dist="38100" dir="2700000" algn="tl">
                      <a:srgbClr val="000000">
                        <a:alpha val="43137"/>
                      </a:srgbClr>
                    </a:outerShdw>
                  </a:effectLst>
                  <a:latin typeface="+mj-lt"/>
                </a:rPr>
                <a:t> </a:t>
              </a:r>
              <a:r>
                <a:rPr lang="en-US" b="1" dirty="0" err="1" smtClean="0">
                  <a:solidFill>
                    <a:srgbClr val="002060"/>
                  </a:solidFill>
                  <a:effectLst>
                    <a:outerShdw blurRad="38100" dist="38100" dir="2700000" algn="tl">
                      <a:srgbClr val="000000">
                        <a:alpha val="43137"/>
                      </a:srgbClr>
                    </a:outerShdw>
                  </a:effectLst>
                  <a:latin typeface="+mj-lt"/>
                </a:rPr>
                <a:t>thức</a:t>
              </a:r>
              <a:r>
                <a:rPr lang="en-US" b="1" dirty="0" smtClean="0">
                  <a:solidFill>
                    <a:srgbClr val="002060"/>
                  </a:solidFill>
                  <a:effectLst>
                    <a:outerShdw blurRad="38100" dist="38100" dir="2700000" algn="tl">
                      <a:srgbClr val="000000">
                        <a:alpha val="43137"/>
                      </a:srgbClr>
                    </a:outerShdw>
                  </a:effectLst>
                  <a:latin typeface="+mj-lt"/>
                </a:rPr>
                <a:t> </a:t>
              </a:r>
              <a:r>
                <a:rPr lang="en-US" b="1" dirty="0" err="1" smtClean="0">
                  <a:solidFill>
                    <a:srgbClr val="002060"/>
                  </a:solidFill>
                  <a:effectLst>
                    <a:outerShdw blurRad="38100" dist="38100" dir="2700000" algn="tl">
                      <a:srgbClr val="000000">
                        <a:alpha val="43137"/>
                      </a:srgbClr>
                    </a:outerShdw>
                  </a:effectLst>
                  <a:latin typeface="+mj-lt"/>
                </a:rPr>
                <a:t>addorUpdate</a:t>
              </a:r>
              <a:r>
                <a:rPr lang="en-US" b="1" dirty="0" smtClean="0">
                  <a:solidFill>
                    <a:srgbClr val="002060"/>
                  </a:solidFill>
                  <a:effectLst>
                    <a:outerShdw blurRad="38100" dist="38100" dir="2700000" algn="tl">
                      <a:srgbClr val="000000">
                        <a:alpha val="43137"/>
                      </a:srgbClr>
                    </a:outerShdw>
                  </a:effectLst>
                  <a:latin typeface="+mj-lt"/>
                </a:rPr>
                <a:t>(), </a:t>
              </a:r>
              <a:r>
                <a:rPr lang="en-US" b="1" dirty="0" err="1" smtClean="0">
                  <a:solidFill>
                    <a:srgbClr val="002060"/>
                  </a:solidFill>
                  <a:effectLst>
                    <a:outerShdw blurRad="38100" dist="38100" dir="2700000" algn="tl">
                      <a:srgbClr val="000000">
                        <a:alpha val="43137"/>
                      </a:srgbClr>
                    </a:outerShdw>
                  </a:effectLst>
                  <a:latin typeface="+mj-lt"/>
                </a:rPr>
                <a:t>removeRow</a:t>
              </a:r>
              <a:r>
                <a:rPr lang="en-US" b="1" dirty="0" smtClean="0">
                  <a:solidFill>
                    <a:srgbClr val="002060"/>
                  </a:solidFill>
                  <a:effectLst>
                    <a:outerShdw blurRad="38100" dist="38100" dir="2700000" algn="tl">
                      <a:srgbClr val="000000">
                        <a:alpha val="43137"/>
                      </a:srgbClr>
                    </a:outerShdw>
                  </a:effectLst>
                  <a:latin typeface="+mj-lt"/>
                </a:rPr>
                <a:t>(), </a:t>
              </a:r>
              <a:r>
                <a:rPr lang="en-US" b="1" dirty="0" err="1" smtClean="0">
                  <a:solidFill>
                    <a:srgbClr val="002060"/>
                  </a:solidFill>
                  <a:effectLst>
                    <a:outerShdw blurRad="38100" dist="38100" dir="2700000" algn="tl">
                      <a:srgbClr val="000000">
                        <a:alpha val="43137"/>
                      </a:srgbClr>
                    </a:outerShdw>
                  </a:effectLst>
                  <a:latin typeface="+mj-lt"/>
                </a:rPr>
                <a:t>getRowData</a:t>
              </a:r>
              <a:r>
                <a:rPr lang="en-US" b="1" dirty="0" smtClean="0">
                  <a:solidFill>
                    <a:srgbClr val="002060"/>
                  </a:solidFill>
                  <a:effectLst>
                    <a:outerShdw blurRad="38100" dist="38100" dir="2700000" algn="tl">
                      <a:srgbClr val="000000">
                        <a:alpha val="43137"/>
                      </a:srgbClr>
                    </a:outerShdw>
                  </a:effectLst>
                  <a:latin typeface="+mj-lt"/>
                </a:rPr>
                <a:t>() </a:t>
              </a:r>
              <a:r>
                <a:rPr lang="en-US" b="1" dirty="0" err="1" smtClean="0">
                  <a:solidFill>
                    <a:srgbClr val="002060"/>
                  </a:solidFill>
                  <a:effectLst>
                    <a:outerShdw blurRad="38100" dist="38100" dir="2700000" algn="tl">
                      <a:srgbClr val="000000">
                        <a:alpha val="43137"/>
                      </a:srgbClr>
                    </a:outerShdw>
                  </a:effectLst>
                  <a:latin typeface="+mj-lt"/>
                </a:rPr>
                <a:t>tương</a:t>
              </a:r>
              <a:r>
                <a:rPr lang="en-US" b="1" dirty="0" smtClean="0">
                  <a:solidFill>
                    <a:srgbClr val="002060"/>
                  </a:solidFill>
                  <a:effectLst>
                    <a:outerShdw blurRad="38100" dist="38100" dir="2700000" algn="tl">
                      <a:srgbClr val="000000">
                        <a:alpha val="43137"/>
                      </a:srgbClr>
                    </a:outerShdw>
                  </a:effectLst>
                  <a:latin typeface="+mj-lt"/>
                </a:rPr>
                <a:t> </a:t>
              </a:r>
              <a:r>
                <a:rPr lang="en-US" b="1" dirty="0" err="1" smtClean="0">
                  <a:solidFill>
                    <a:srgbClr val="002060"/>
                  </a:solidFill>
                  <a:effectLst>
                    <a:outerShdw blurRad="38100" dist="38100" dir="2700000" algn="tl">
                      <a:srgbClr val="000000">
                        <a:alpha val="43137"/>
                      </a:srgbClr>
                    </a:outerShdw>
                  </a:effectLst>
                  <a:latin typeface="+mj-lt"/>
                </a:rPr>
                <a:t>ứng</a:t>
              </a:r>
              <a:r>
                <a:rPr lang="en-US" b="1" dirty="0" smtClean="0">
                  <a:solidFill>
                    <a:srgbClr val="002060"/>
                  </a:solidFill>
                  <a:effectLst>
                    <a:outerShdw blurRad="38100" dist="38100" dir="2700000" algn="tl">
                      <a:srgbClr val="000000">
                        <a:alpha val="43137"/>
                      </a:srgbClr>
                    </a:outerShdw>
                  </a:effectLst>
                  <a:latin typeface="+mj-lt"/>
                </a:rPr>
                <a:t> </a:t>
              </a:r>
              <a:r>
                <a:rPr lang="en-US" b="1" dirty="0" err="1" smtClean="0">
                  <a:solidFill>
                    <a:srgbClr val="002060"/>
                  </a:solidFill>
                  <a:effectLst>
                    <a:outerShdw blurRad="38100" dist="38100" dir="2700000" algn="tl">
                      <a:srgbClr val="000000">
                        <a:alpha val="43137"/>
                      </a:srgbClr>
                    </a:outerShdw>
                  </a:effectLst>
                  <a:latin typeface="+mj-lt"/>
                </a:rPr>
                <a:t>trong</a:t>
              </a:r>
              <a:r>
                <a:rPr lang="en-US" b="1" dirty="0" smtClean="0">
                  <a:solidFill>
                    <a:srgbClr val="002060"/>
                  </a:solidFill>
                  <a:effectLst>
                    <a:outerShdw blurRad="38100" dist="38100" dir="2700000" algn="tl">
                      <a:srgbClr val="000000">
                        <a:alpha val="43137"/>
                      </a:srgbClr>
                    </a:outerShdw>
                  </a:effectLst>
                  <a:latin typeface="+mj-lt"/>
                </a:rPr>
                <a:t> class  </a:t>
              </a:r>
              <a:r>
                <a:rPr lang="en-US" b="1" dirty="0" err="1" smtClean="0">
                  <a:solidFill>
                    <a:srgbClr val="002060"/>
                  </a:solidFill>
                  <a:effectLst>
                    <a:outerShdw blurRad="38100" dist="38100" dir="2700000" algn="tl">
                      <a:srgbClr val="000000">
                        <a:alpha val="43137"/>
                      </a:srgbClr>
                    </a:outerShdw>
                  </a:effectLst>
                  <a:latin typeface="+mj-lt"/>
                </a:rPr>
                <a:t>AccountDAO</a:t>
              </a:r>
              <a:r>
                <a:rPr lang="en-US" b="1" dirty="0" smtClean="0">
                  <a:solidFill>
                    <a:srgbClr val="002060"/>
                  </a:solidFill>
                  <a:effectLst>
                    <a:outerShdw blurRad="38100" dist="38100" dir="2700000" algn="tl">
                      <a:srgbClr val="000000">
                        <a:alpha val="43137"/>
                      </a:srgbClr>
                    </a:outerShdw>
                  </a:effectLst>
                  <a:latin typeface="+mj-lt"/>
                </a:rPr>
                <a:t> </a:t>
              </a:r>
              <a:r>
                <a:rPr lang="en-US" b="1" dirty="0" err="1" smtClean="0">
                  <a:solidFill>
                    <a:srgbClr val="002060"/>
                  </a:solidFill>
                  <a:effectLst>
                    <a:outerShdw blurRad="38100" dist="38100" dir="2700000" algn="tl">
                      <a:srgbClr val="000000">
                        <a:alpha val="43137"/>
                      </a:srgbClr>
                    </a:outerShdw>
                  </a:effectLst>
                  <a:latin typeface="+mj-lt"/>
                </a:rPr>
                <a:t>thực</a:t>
              </a:r>
              <a:r>
                <a:rPr lang="en-US" b="1" dirty="0" smtClean="0">
                  <a:solidFill>
                    <a:srgbClr val="002060"/>
                  </a:solidFill>
                  <a:effectLst>
                    <a:outerShdw blurRad="38100" dist="38100" dir="2700000" algn="tl">
                      <a:srgbClr val="000000">
                        <a:alpha val="43137"/>
                      </a:srgbClr>
                    </a:outerShdw>
                  </a:effectLst>
                  <a:latin typeface="+mj-lt"/>
                </a:rPr>
                <a:t> </a:t>
              </a:r>
              <a:r>
                <a:rPr lang="en-US" b="1" dirty="0" err="1" smtClean="0">
                  <a:solidFill>
                    <a:srgbClr val="002060"/>
                  </a:solidFill>
                  <a:effectLst>
                    <a:outerShdw blurRad="38100" dist="38100" dir="2700000" algn="tl">
                      <a:srgbClr val="000000">
                        <a:alpha val="43137"/>
                      </a:srgbClr>
                    </a:outerShdw>
                  </a:effectLst>
                  <a:latin typeface="+mj-lt"/>
                </a:rPr>
                <a:t>hiện</a:t>
              </a:r>
              <a:r>
                <a:rPr lang="en-US" b="1" dirty="0" smtClean="0">
                  <a:solidFill>
                    <a:srgbClr val="002060"/>
                  </a:solidFill>
                  <a:effectLst>
                    <a:outerShdw blurRad="38100" dist="38100" dir="2700000" algn="tl">
                      <a:srgbClr val="000000">
                        <a:alpha val="43137"/>
                      </a:srgbClr>
                    </a:outerShdw>
                  </a:effectLst>
                  <a:latin typeface="+mj-lt"/>
                </a:rPr>
                <a:t> </a:t>
              </a:r>
              <a:r>
                <a:rPr lang="en-US" b="1" dirty="0" err="1" smtClean="0">
                  <a:solidFill>
                    <a:srgbClr val="002060"/>
                  </a:solidFill>
                  <a:effectLst>
                    <a:outerShdw blurRad="38100" dist="38100" dir="2700000" algn="tl">
                      <a:srgbClr val="000000">
                        <a:alpha val="43137"/>
                      </a:srgbClr>
                    </a:outerShdw>
                  </a:effectLst>
                  <a:latin typeface="+mj-lt"/>
                </a:rPr>
                <a:t>chức</a:t>
              </a:r>
              <a:r>
                <a:rPr lang="en-US" b="1" dirty="0" smtClean="0">
                  <a:solidFill>
                    <a:srgbClr val="002060"/>
                  </a:solidFill>
                  <a:effectLst>
                    <a:outerShdw blurRad="38100" dist="38100" dir="2700000" algn="tl">
                      <a:srgbClr val="000000">
                        <a:alpha val="43137"/>
                      </a:srgbClr>
                    </a:outerShdw>
                  </a:effectLst>
                  <a:latin typeface="+mj-lt"/>
                </a:rPr>
                <a:t> </a:t>
              </a:r>
              <a:r>
                <a:rPr lang="en-US" b="1" dirty="0" err="1" smtClean="0">
                  <a:solidFill>
                    <a:srgbClr val="002060"/>
                  </a:solidFill>
                  <a:effectLst>
                    <a:outerShdw blurRad="38100" dist="38100" dir="2700000" algn="tl">
                      <a:srgbClr val="000000">
                        <a:alpha val="43137"/>
                      </a:srgbClr>
                    </a:outerShdw>
                  </a:effectLst>
                  <a:latin typeface="+mj-lt"/>
                </a:rPr>
                <a:t>năng</a:t>
              </a:r>
              <a:r>
                <a:rPr lang="en-US" b="1" dirty="0" smtClean="0">
                  <a:solidFill>
                    <a:srgbClr val="002060"/>
                  </a:solidFill>
                  <a:effectLst>
                    <a:outerShdw blurRad="38100" dist="38100" dir="2700000" algn="tl">
                      <a:srgbClr val="000000">
                        <a:alpha val="43137"/>
                      </a:srgbClr>
                    </a:outerShdw>
                  </a:effectLst>
                  <a:latin typeface="+mj-lt"/>
                </a:rPr>
                <a:t> </a:t>
              </a:r>
              <a:r>
                <a:rPr lang="en-US" b="1" dirty="0" err="1" smtClean="0">
                  <a:solidFill>
                    <a:srgbClr val="002060"/>
                  </a:solidFill>
                  <a:effectLst>
                    <a:outerShdw blurRad="38100" dist="38100" dir="2700000" algn="tl">
                      <a:srgbClr val="000000">
                        <a:alpha val="43137"/>
                      </a:srgbClr>
                    </a:outerShdw>
                  </a:effectLst>
                  <a:latin typeface="+mj-lt"/>
                </a:rPr>
                <a:t>tương</a:t>
              </a:r>
              <a:r>
                <a:rPr lang="en-US" b="1" dirty="0" smtClean="0">
                  <a:solidFill>
                    <a:srgbClr val="002060"/>
                  </a:solidFill>
                  <a:effectLst>
                    <a:outerShdw blurRad="38100" dist="38100" dir="2700000" algn="tl">
                      <a:srgbClr val="000000">
                        <a:alpha val="43137"/>
                      </a:srgbClr>
                    </a:outerShdw>
                  </a:effectLst>
                  <a:latin typeface="+mj-lt"/>
                </a:rPr>
                <a:t> </a:t>
              </a:r>
              <a:r>
                <a:rPr lang="en-US" b="1" dirty="0" err="1" smtClean="0">
                  <a:solidFill>
                    <a:srgbClr val="002060"/>
                  </a:solidFill>
                  <a:effectLst>
                    <a:outerShdw blurRad="38100" dist="38100" dir="2700000" algn="tl">
                      <a:srgbClr val="000000">
                        <a:alpha val="43137"/>
                      </a:srgbClr>
                    </a:outerShdw>
                  </a:effectLst>
                  <a:latin typeface="+mj-lt"/>
                </a:rPr>
                <a:t>ứng</a:t>
              </a:r>
              <a:endParaRPr lang="en-US" b="1" dirty="0" smtClean="0">
                <a:solidFill>
                  <a:srgbClr val="002060"/>
                </a:solidFill>
                <a:effectLst>
                  <a:outerShdw blurRad="38100" dist="38100" dir="2700000" algn="tl">
                    <a:srgbClr val="000000">
                      <a:alpha val="43137"/>
                    </a:srgbClr>
                  </a:outerShdw>
                </a:effectLst>
                <a:latin typeface="+mj-lt"/>
              </a:endParaRPr>
            </a:p>
          </p:txBody>
        </p:sp>
      </p:grpSp>
    </p:spTree>
    <p:extLst>
      <p:ext uri="{BB962C8B-B14F-4D97-AF65-F5344CB8AC3E}">
        <p14:creationId xmlns:p14="http://schemas.microsoft.com/office/powerpoint/2010/main" val="123671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xit" presetSubtype="10" fill="hold" nodeType="clickEffect">
                                  <p:stCondLst>
                                    <p:cond delay="0"/>
                                  </p:stCondLst>
                                  <p:childTnLst>
                                    <p:animEffect transition="out" filter="randombar(horizontal)">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par>
                                <p:cTn id="18" presetID="14" presetClass="entr" presetSubtype="1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randombar(horizontal)">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945" y="-168329"/>
            <a:ext cx="10018713" cy="1388834"/>
          </a:xfrm>
        </p:spPr>
        <p:txBody>
          <a:bodyPr/>
          <a:lstStyle/>
          <a:p>
            <a:r>
              <a:rPr lang="en-US" b="1" dirty="0" err="1" smtClean="0">
                <a:solidFill>
                  <a:srgbClr val="002060"/>
                </a:solidFill>
                <a:effectLst>
                  <a:outerShdw blurRad="38100" dist="38100" dir="2700000" algn="tl">
                    <a:srgbClr val="000000">
                      <a:alpha val="43137"/>
                    </a:srgbClr>
                  </a:outerShdw>
                </a:effectLst>
              </a:rPr>
              <a:t>Khung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quản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lý</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khoản</a:t>
            </a:r>
            <a:endParaRPr lang="vi-VN" b="1" dirty="0">
              <a:solidFill>
                <a:srgbClr val="002060"/>
              </a:solidFill>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2095" y="1509486"/>
            <a:ext cx="8390550" cy="3778250"/>
          </a:xfrm>
        </p:spPr>
      </p:pic>
      <p:sp>
        <p:nvSpPr>
          <p:cNvPr id="6" name="Rectangle 5"/>
          <p:cNvSpPr/>
          <p:nvPr/>
        </p:nvSpPr>
        <p:spPr>
          <a:xfrm>
            <a:off x="3599543" y="1756229"/>
            <a:ext cx="4426857" cy="100148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solidFill>
                <a:srgbClr val="002060"/>
              </a:solidFill>
              <a:effectLst>
                <a:outerShdw blurRad="38100" dist="38100" dir="2700000" algn="tl">
                  <a:srgbClr val="000000">
                    <a:alpha val="43137"/>
                  </a:srgbClr>
                </a:outerShdw>
              </a:effectLst>
            </a:endParaRPr>
          </a:p>
        </p:txBody>
      </p:sp>
      <p:cxnSp>
        <p:nvCxnSpPr>
          <p:cNvPr id="8" name="Elbow Connector 7"/>
          <p:cNvCxnSpPr>
            <a:stCxn id="6" idx="3"/>
          </p:cNvCxnSpPr>
          <p:nvPr/>
        </p:nvCxnSpPr>
        <p:spPr>
          <a:xfrm flipH="1">
            <a:off x="7779657" y="2256972"/>
            <a:ext cx="246743" cy="3490685"/>
          </a:xfrm>
          <a:prstGeom prst="bentConnector4">
            <a:avLst>
              <a:gd name="adj1" fmla="val -1439705"/>
              <a:gd name="adj2" fmla="val 10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191657" y="5544457"/>
            <a:ext cx="5588000" cy="923330"/>
          </a:xfrm>
          <a:prstGeom prst="rect">
            <a:avLst/>
          </a:prstGeom>
          <a:noFill/>
        </p:spPr>
        <p:txBody>
          <a:bodyPr wrap="square" rtlCol="0">
            <a:spAutoFit/>
          </a:bodyPr>
          <a:lstStyle/>
          <a:p>
            <a:r>
              <a:rPr lang="en-US" b="1" dirty="0" smtClean="0">
                <a:solidFill>
                  <a:srgbClr val="002060"/>
                </a:solidFill>
                <a:effectLst>
                  <a:outerShdw blurRad="38100" dist="38100" dir="2700000" algn="tl">
                    <a:srgbClr val="000000">
                      <a:alpha val="43137"/>
                    </a:srgbClr>
                  </a:outerShdw>
                </a:effectLst>
              </a:rPr>
              <a:t>Ô </a:t>
            </a:r>
            <a:r>
              <a:rPr lang="en-US" b="1" dirty="0" err="1" smtClean="0">
                <a:solidFill>
                  <a:srgbClr val="002060"/>
                </a:solidFill>
                <a:effectLst>
                  <a:outerShdw blurRad="38100" dist="38100" dir="2700000" algn="tl">
                    <a:srgbClr val="000000">
                      <a:alpha val="43137"/>
                    </a:srgbClr>
                  </a:outerShdw>
                </a:effectLst>
              </a:rPr>
              <a:t>tìm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kiếm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khoản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có</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thể</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tùy</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chọn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tìm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kiếm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theo</a:t>
            </a:r>
            <a:r>
              <a:rPr lang="en-US" b="1" dirty="0" smtClean="0">
                <a:solidFill>
                  <a:srgbClr val="002060"/>
                </a:solidFill>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US" b="1" dirty="0" smtClean="0">
                <a:solidFill>
                  <a:srgbClr val="002060"/>
                </a:solidFill>
                <a:effectLst>
                  <a:outerShdw blurRad="38100" dist="38100" dir="2700000" algn="tl">
                    <a:srgbClr val="000000">
                      <a:alpha val="43137"/>
                    </a:srgbClr>
                  </a:outerShdw>
                </a:effectLst>
              </a:rPr>
              <a:t>Theo </a:t>
            </a:r>
            <a:r>
              <a:rPr lang="en-US" b="1" dirty="0" err="1" smtClean="0">
                <a:solidFill>
                  <a:srgbClr val="002060"/>
                </a:solidFill>
                <a:effectLst>
                  <a:outerShdw blurRad="38100" dist="38100" dir="2700000" algn="tl">
                    <a:srgbClr val="000000">
                      <a:alpha val="43137"/>
                    </a:srgbClr>
                  </a:outerShdw>
                </a:effectLst>
              </a:rPr>
              <a:t>quyền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hạn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của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khoản</a:t>
            </a:r>
            <a:endParaRPr lang="en-US" b="1" dirty="0" smtClean="0">
              <a:solidFill>
                <a:srgbClr val="002060"/>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b="1" dirty="0" smtClean="0">
                <a:solidFill>
                  <a:srgbClr val="002060"/>
                </a:solidFill>
                <a:effectLst>
                  <a:outerShdw blurRad="38100" dist="38100" dir="2700000" algn="tl">
                    <a:srgbClr val="000000">
                      <a:alpha val="43137"/>
                    </a:srgbClr>
                  </a:outerShdw>
                </a:effectLst>
              </a:rPr>
              <a:t>Theo </a:t>
            </a:r>
            <a:r>
              <a:rPr lang="en-US" b="1" dirty="0" err="1" smtClean="0">
                <a:solidFill>
                  <a:srgbClr val="002060"/>
                </a:solidFill>
                <a:effectLst>
                  <a:outerShdw blurRad="38100" dist="38100" dir="2700000" algn="tl">
                    <a:srgbClr val="000000">
                      <a:alpha val="43137"/>
                    </a:srgbClr>
                  </a:outerShdw>
                </a:effectLst>
              </a:rPr>
              <a:t>tên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tên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khoản</a:t>
            </a:r>
            <a:endParaRPr lang="vi-VN" b="1" dirty="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2660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par>
                                <p:cTn id="13" presetID="14" presetClass="entr" presetSubtype="1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randombar(horizontal)">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066" y="1264555"/>
            <a:ext cx="8835905" cy="4976589"/>
          </a:xfrm>
        </p:spPr>
      </p:pic>
      <p:sp>
        <p:nvSpPr>
          <p:cNvPr id="2" name="Title 1"/>
          <p:cNvSpPr>
            <a:spLocks noGrp="1"/>
          </p:cNvSpPr>
          <p:nvPr>
            <p:ph type="title"/>
          </p:nvPr>
        </p:nvSpPr>
        <p:spPr>
          <a:xfrm>
            <a:off x="441123" y="-3733"/>
            <a:ext cx="10018713" cy="990064"/>
          </a:xfrm>
        </p:spPr>
        <p:txBody>
          <a:bodyPr/>
          <a:lstStyle/>
          <a:p>
            <a:r>
              <a:rPr lang="en-US" b="1" dirty="0" err="1" smtClean="0">
                <a:solidFill>
                  <a:srgbClr val="002060"/>
                </a:solidFill>
                <a:effectLst>
                  <a:outerShdw blurRad="38100" dist="38100" dir="2700000" algn="tl">
                    <a:srgbClr val="000000">
                      <a:alpha val="43137"/>
                    </a:srgbClr>
                  </a:outerShdw>
                </a:effectLst>
              </a:rPr>
              <a:t>Khung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quản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lý</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câu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hỏi</a:t>
            </a:r>
            <a:endParaRPr lang="vi-VN" b="1" dirty="0">
              <a:solidFill>
                <a:srgbClr val="002060"/>
              </a:solidFill>
              <a:effectLst>
                <a:outerShdw blurRad="38100" dist="38100" dir="2700000" algn="tl">
                  <a:srgbClr val="000000">
                    <a:alpha val="43137"/>
                  </a:srgbClr>
                </a:outerShdw>
              </a:effectLst>
            </a:endParaRPr>
          </a:p>
        </p:txBody>
      </p:sp>
      <p:sp>
        <p:nvSpPr>
          <p:cNvPr id="5" name="Rectangle 4"/>
          <p:cNvSpPr/>
          <p:nvPr/>
        </p:nvSpPr>
        <p:spPr>
          <a:xfrm>
            <a:off x="2069002" y="2415709"/>
            <a:ext cx="6444343" cy="165462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solidFill>
                <a:srgbClr val="002060"/>
              </a:solidFill>
              <a:effectLst>
                <a:outerShdw blurRad="38100" dist="38100" dir="2700000" algn="tl">
                  <a:srgbClr val="000000">
                    <a:alpha val="43137"/>
                  </a:srgbClr>
                </a:outerShdw>
              </a:effectLst>
            </a:endParaRPr>
          </a:p>
        </p:txBody>
      </p:sp>
      <p:cxnSp>
        <p:nvCxnSpPr>
          <p:cNvPr id="6" name="Straight Arrow Connector 5"/>
          <p:cNvCxnSpPr>
            <a:endCxn id="8" idx="1"/>
          </p:cNvCxnSpPr>
          <p:nvPr/>
        </p:nvCxnSpPr>
        <p:spPr>
          <a:xfrm>
            <a:off x="8513347" y="3178630"/>
            <a:ext cx="913987" cy="133221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427334" y="2248691"/>
            <a:ext cx="2575775" cy="4524315"/>
          </a:xfrm>
          <a:prstGeom prst="rect">
            <a:avLst/>
          </a:prstGeom>
          <a:noFill/>
        </p:spPr>
        <p:txBody>
          <a:bodyPr wrap="square" rtlCol="0">
            <a:spAutoFit/>
          </a:bodyPr>
          <a:lstStyle/>
          <a:p>
            <a:r>
              <a:rPr lang="en-US" b="1" dirty="0" err="1" smtClean="0">
                <a:solidFill>
                  <a:srgbClr val="002060"/>
                </a:solidFill>
                <a:effectLst>
                  <a:outerShdw blurRad="38100" dist="38100" dir="2700000" algn="tl">
                    <a:srgbClr val="000000">
                      <a:alpha val="43137"/>
                    </a:srgbClr>
                  </a:outerShdw>
                </a:effectLst>
              </a:rPr>
              <a:t>Danh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sách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các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câu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hỏi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được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lấy</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từ</a:t>
            </a:r>
            <a:r>
              <a:rPr lang="en-US" b="1" dirty="0" smtClean="0">
                <a:solidFill>
                  <a:srgbClr val="002060"/>
                </a:solidFill>
                <a:effectLst>
                  <a:outerShdw blurRad="38100" dist="38100" dir="2700000" algn="tl">
                    <a:srgbClr val="000000">
                      <a:alpha val="43137"/>
                    </a:srgbClr>
                  </a:outerShdw>
                </a:effectLst>
              </a:rPr>
              <a:t> CSDL, </a:t>
            </a:r>
            <a:r>
              <a:rPr lang="en-US" b="1" dirty="0" err="1" smtClean="0">
                <a:solidFill>
                  <a:srgbClr val="002060"/>
                </a:solidFill>
                <a:effectLst>
                  <a:outerShdw blurRad="38100" dist="38100" dir="2700000" algn="tl">
                    <a:srgbClr val="000000">
                      <a:alpha val="43137"/>
                    </a:srgbClr>
                  </a:outerShdw>
                </a:effectLst>
              </a:rPr>
              <a:t>thông</a:t>
            </a:r>
            <a:r>
              <a:rPr lang="en-US" b="1" dirty="0" smtClean="0">
                <a:solidFill>
                  <a:srgbClr val="002060"/>
                </a:solidFill>
                <a:effectLst>
                  <a:outerShdw blurRad="38100" dist="38100" dir="2700000" algn="tl">
                    <a:srgbClr val="000000">
                      <a:alpha val="43137"/>
                    </a:srgbClr>
                  </a:outerShdw>
                </a:effectLst>
              </a:rPr>
              <a:t> tin </a:t>
            </a:r>
            <a:r>
              <a:rPr lang="en-US" b="1" dirty="0" err="1" smtClean="0">
                <a:solidFill>
                  <a:srgbClr val="002060"/>
                </a:solidFill>
                <a:effectLst>
                  <a:outerShdw blurRad="38100" dist="38100" dir="2700000" algn="tl">
                    <a:srgbClr val="000000">
                      <a:alpha val="43137"/>
                    </a:srgbClr>
                  </a:outerShdw>
                </a:effectLst>
              </a:rPr>
              <a:t>các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câu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hỏi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bao</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gồm</a:t>
            </a:r>
            <a:r>
              <a:rPr lang="en-US" b="1" dirty="0" smtClean="0">
                <a:solidFill>
                  <a:srgbClr val="002060"/>
                </a:solidFill>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Mã</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câu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hỏi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mỗi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câu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hỏi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có</a:t>
            </a:r>
            <a:r>
              <a:rPr lang="en-US" b="1" dirty="0" smtClean="0">
                <a:solidFill>
                  <a:srgbClr val="002060"/>
                </a:solidFill>
                <a:effectLst>
                  <a:outerShdw blurRad="38100" dist="38100" dir="2700000" algn="tl">
                    <a:srgbClr val="000000">
                      <a:alpha val="43137"/>
                    </a:srgbClr>
                  </a:outerShdw>
                </a:effectLst>
              </a:rPr>
              <a:t> 1 </a:t>
            </a:r>
            <a:r>
              <a:rPr lang="en-US" b="1" dirty="0" err="1" smtClean="0">
                <a:solidFill>
                  <a:srgbClr val="002060"/>
                </a:solidFill>
                <a:effectLst>
                  <a:outerShdw blurRad="38100" dist="38100" dir="2700000" algn="tl">
                    <a:srgbClr val="000000">
                      <a:alpha val="43137"/>
                    </a:srgbClr>
                  </a:outerShdw>
                </a:effectLst>
              </a:rPr>
              <a:t>mã</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duy</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nhất</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gồm</a:t>
            </a:r>
            <a:r>
              <a:rPr lang="en-US" b="1" dirty="0" smtClean="0">
                <a:solidFill>
                  <a:srgbClr val="002060"/>
                </a:solidFill>
                <a:effectLst>
                  <a:outerShdw blurRad="38100" dist="38100" dir="2700000" algn="tl">
                    <a:srgbClr val="000000">
                      <a:alpha val="43137"/>
                    </a:srgbClr>
                  </a:outerShdw>
                </a:effectLst>
              </a:rPr>
              <a:t> 6 </a:t>
            </a:r>
            <a:r>
              <a:rPr lang="en-US" b="1" dirty="0" err="1" smtClean="0">
                <a:solidFill>
                  <a:srgbClr val="002060"/>
                </a:solidFill>
                <a:effectLst>
                  <a:outerShdw blurRad="38100" dist="38100" dir="2700000" algn="tl">
                    <a:srgbClr val="000000">
                      <a:alpha val="43137"/>
                    </a:srgbClr>
                  </a:outerShdw>
                </a:effectLst>
              </a:rPr>
              <a:t>kí</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tự</a:t>
            </a:r>
            <a:r>
              <a:rPr lang="en-US" b="1" dirty="0" smtClean="0">
                <a:solidFill>
                  <a:srgbClr val="002060"/>
                </a:solidFill>
                <a:effectLst>
                  <a:outerShdw blurRad="38100" dist="38100" dir="2700000" algn="tl">
                    <a:srgbClr val="000000">
                      <a:alpha val="43137"/>
                    </a:srgbClr>
                  </a:outerShdw>
                </a:effectLst>
              </a:rPr>
              <a:t>, 3 </a:t>
            </a:r>
            <a:r>
              <a:rPr lang="en-US" b="1" dirty="0" err="1" smtClean="0">
                <a:solidFill>
                  <a:srgbClr val="002060"/>
                </a:solidFill>
                <a:effectLst>
                  <a:outerShdw blurRad="38100" dist="38100" dir="2700000" algn="tl">
                    <a:srgbClr val="000000">
                      <a:alpha val="43137"/>
                    </a:srgbClr>
                  </a:outerShdw>
                </a:effectLst>
              </a:rPr>
              <a:t>kí</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tự</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đầu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là</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mã</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môn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thi</a:t>
            </a:r>
            <a:r>
              <a:rPr lang="en-US" b="1" dirty="0" smtClean="0">
                <a:solidFill>
                  <a:srgbClr val="002060"/>
                </a:solidFill>
                <a:effectLst>
                  <a:outerShdw blurRad="38100" dist="38100" dir="2700000" algn="tl">
                    <a:srgbClr val="000000">
                      <a:alpha val="43137"/>
                    </a:srgbClr>
                  </a:outerShdw>
                </a:effectLst>
              </a:rPr>
              <a:t>, 3 </a:t>
            </a:r>
            <a:r>
              <a:rPr lang="en-US" b="1" dirty="0" err="1" smtClean="0">
                <a:solidFill>
                  <a:srgbClr val="002060"/>
                </a:solidFill>
                <a:effectLst>
                  <a:outerShdw blurRad="38100" dist="38100" dir="2700000" algn="tl">
                    <a:srgbClr val="000000">
                      <a:alpha val="43137"/>
                    </a:srgbClr>
                  </a:outerShdw>
                </a:effectLst>
              </a:rPr>
              <a:t>kí</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tự</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sau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là</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số</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thứ</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tự</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câu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hỏi</a:t>
            </a:r>
            <a:endParaRPr lang="en-US" b="1" dirty="0" smtClean="0">
              <a:solidFill>
                <a:srgbClr val="002060"/>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Nội</a:t>
            </a:r>
            <a:r>
              <a:rPr lang="en-US" b="1" dirty="0" smtClean="0">
                <a:solidFill>
                  <a:srgbClr val="002060"/>
                </a:solidFill>
                <a:effectLst>
                  <a:outerShdw blurRad="38100" dist="38100" dir="2700000" algn="tl">
                    <a:srgbClr val="000000">
                      <a:alpha val="43137"/>
                    </a:srgbClr>
                  </a:outerShdw>
                </a:effectLst>
              </a:rPr>
              <a:t> dung </a:t>
            </a:r>
            <a:r>
              <a:rPr lang="en-US" b="1" dirty="0" err="1" smtClean="0">
                <a:solidFill>
                  <a:srgbClr val="002060"/>
                </a:solidFill>
                <a:effectLst>
                  <a:outerShdw blurRad="38100" dist="38100" dir="2700000" algn="tl">
                    <a:srgbClr val="000000">
                      <a:alpha val="43137"/>
                    </a:srgbClr>
                  </a:outerShdw>
                </a:effectLst>
              </a:rPr>
              <a:t>câu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hỏi</a:t>
            </a:r>
            <a:endParaRPr lang="en-US" b="1" dirty="0" smtClean="0">
              <a:solidFill>
                <a:srgbClr val="002060"/>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Nội</a:t>
            </a:r>
            <a:r>
              <a:rPr lang="en-US" b="1" dirty="0" smtClean="0">
                <a:solidFill>
                  <a:srgbClr val="002060"/>
                </a:solidFill>
                <a:effectLst>
                  <a:outerShdw blurRad="38100" dist="38100" dir="2700000" algn="tl">
                    <a:srgbClr val="000000">
                      <a:alpha val="43137"/>
                    </a:srgbClr>
                  </a:outerShdw>
                </a:effectLst>
              </a:rPr>
              <a:t> dung 4 </a:t>
            </a:r>
            <a:r>
              <a:rPr lang="en-US" b="1" dirty="0" err="1" smtClean="0">
                <a:solidFill>
                  <a:srgbClr val="002060"/>
                </a:solidFill>
                <a:effectLst>
                  <a:outerShdw blurRad="38100" dist="38100" dir="2700000" algn="tl">
                    <a:srgbClr val="000000">
                      <a:alpha val="43137"/>
                    </a:srgbClr>
                  </a:outerShdw>
                </a:effectLst>
              </a:rPr>
              <a:t>phương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án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trả</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lời</a:t>
            </a:r>
            <a:endParaRPr lang="en-US" b="1" dirty="0" smtClean="0">
              <a:solidFill>
                <a:srgbClr val="002060"/>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Đáp</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án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câu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hỏi</a:t>
            </a:r>
            <a:r>
              <a:rPr lang="en-US" b="1" dirty="0" smtClean="0">
                <a:solidFill>
                  <a:srgbClr val="002060"/>
                </a:solidFill>
                <a:effectLst>
                  <a:outerShdw blurRad="38100" dist="38100" dir="2700000" algn="tl">
                    <a:srgbClr val="000000">
                      <a:alpha val="43137"/>
                    </a:srgbClr>
                  </a:outerShdw>
                </a:effectLst>
              </a:rPr>
              <a:t> (A, B, C, D)</a:t>
            </a:r>
          </a:p>
          <a:p>
            <a:pPr marL="285750" indent="-285750">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Độ</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khó</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của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câu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hỏi</a:t>
            </a:r>
            <a:endParaRPr lang="vi-VN" b="1" dirty="0">
              <a:solidFill>
                <a:srgbClr val="002060"/>
              </a:solidFill>
              <a:effectLst>
                <a:outerShdw blurRad="38100" dist="38100" dir="2700000" algn="tl">
                  <a:srgbClr val="000000">
                    <a:alpha val="43137"/>
                  </a:srgbClr>
                </a:outerShdw>
              </a:effectLst>
            </a:endParaRPr>
          </a:p>
        </p:txBody>
      </p:sp>
      <p:sp>
        <p:nvSpPr>
          <p:cNvPr id="9" name="Rectangle 8"/>
          <p:cNvSpPr/>
          <p:nvPr/>
        </p:nvSpPr>
        <p:spPr>
          <a:xfrm>
            <a:off x="279066" y="1698171"/>
            <a:ext cx="1680363" cy="13643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solidFill>
                <a:srgbClr val="002060"/>
              </a:solidFill>
              <a:effectLst>
                <a:outerShdw blurRad="38100" dist="38100" dir="2700000" algn="tl">
                  <a:srgbClr val="000000">
                    <a:alpha val="43137"/>
                  </a:srgbClr>
                </a:outerShdw>
              </a:effectLst>
            </a:endParaRPr>
          </a:p>
        </p:txBody>
      </p:sp>
      <p:cxnSp>
        <p:nvCxnSpPr>
          <p:cNvPr id="11" name="Elbow Connector 10"/>
          <p:cNvCxnSpPr>
            <a:stCxn id="9" idx="0"/>
          </p:cNvCxnSpPr>
          <p:nvPr/>
        </p:nvCxnSpPr>
        <p:spPr>
          <a:xfrm rot="5400000" flipH="1" flipV="1">
            <a:off x="5056483" y="-2672680"/>
            <a:ext cx="433616" cy="8308086"/>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379088" y="977183"/>
            <a:ext cx="2575775" cy="6463308"/>
          </a:xfrm>
          <a:prstGeom prst="rect">
            <a:avLst/>
          </a:prstGeom>
          <a:noFill/>
        </p:spPr>
        <p:txBody>
          <a:bodyPr wrap="square" rtlCol="0">
            <a:spAutoFit/>
          </a:bodyPr>
          <a:lstStyle/>
          <a:p>
            <a:pPr marL="285750" indent="-285750">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Từ</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màn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hình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chính</a:t>
            </a:r>
            <a:r>
              <a:rPr lang="en-US" b="1" dirty="0" smtClean="0">
                <a:solidFill>
                  <a:srgbClr val="002060"/>
                </a:solidFill>
                <a:effectLst>
                  <a:outerShdw blurRad="38100" dist="38100" dir="2700000" algn="tl">
                    <a:srgbClr val="000000">
                      <a:alpha val="43137"/>
                    </a:srgbClr>
                  </a:outerShdw>
                </a:effectLst>
              </a:rPr>
              <a:t> click </a:t>
            </a:r>
            <a:r>
              <a:rPr lang="en-US" b="1" dirty="0" err="1" smtClean="0">
                <a:solidFill>
                  <a:srgbClr val="002060"/>
                </a:solidFill>
                <a:effectLst>
                  <a:outerShdw blurRad="38100" dist="38100" dir="2700000" algn="tl">
                    <a:srgbClr val="000000">
                      <a:alpha val="43137"/>
                    </a:srgbClr>
                  </a:outerShdw>
                </a:effectLst>
              </a:rPr>
              <a:t>vào</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từng</a:t>
            </a:r>
            <a:r>
              <a:rPr lang="en-US" b="1" dirty="0" smtClean="0">
                <a:solidFill>
                  <a:srgbClr val="002060"/>
                </a:solidFill>
                <a:effectLst>
                  <a:outerShdw blurRad="38100" dist="38100" dir="2700000" algn="tl">
                    <a:srgbClr val="000000">
                      <a:alpha val="43137"/>
                    </a:srgbClr>
                  </a:outerShdw>
                </a:effectLst>
              </a:rPr>
              <a:t> Button </a:t>
            </a:r>
            <a:r>
              <a:rPr lang="en-US" b="1" dirty="0" err="1" smtClean="0">
                <a:solidFill>
                  <a:srgbClr val="002060"/>
                </a:solidFill>
                <a:effectLst>
                  <a:outerShdw blurRad="38100" dist="38100" dir="2700000" algn="tl">
                    <a:srgbClr val="000000">
                      <a:alpha val="43137"/>
                    </a:srgbClr>
                  </a:outerShdw>
                </a:effectLst>
              </a:rPr>
              <a:t>trong</a:t>
            </a:r>
            <a:r>
              <a:rPr lang="en-US" b="1" dirty="0" smtClean="0">
                <a:solidFill>
                  <a:srgbClr val="002060"/>
                </a:solidFill>
                <a:effectLst>
                  <a:outerShdw blurRad="38100" dist="38100" dir="2700000" algn="tl">
                    <a:srgbClr val="000000">
                      <a:alpha val="43137"/>
                    </a:srgbClr>
                  </a:outerShdw>
                </a:effectLst>
              </a:rPr>
              <a:t> 3 Button </a:t>
            </a:r>
            <a:r>
              <a:rPr lang="en-US" b="1" dirty="0" err="1" smtClean="0">
                <a:solidFill>
                  <a:srgbClr val="002060"/>
                </a:solidFill>
                <a:effectLst>
                  <a:outerShdw blurRad="38100" dist="38100" dir="2700000" algn="tl">
                    <a:srgbClr val="000000">
                      <a:alpha val="43137"/>
                    </a:srgbClr>
                  </a:outerShdw>
                </a:effectLst>
              </a:rPr>
              <a:t>sau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sẽ</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cho</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ra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danh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sách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câu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hỏi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của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môn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tương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ứng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có</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tên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trên</a:t>
            </a:r>
            <a:r>
              <a:rPr lang="en-US" b="1" dirty="0" smtClean="0">
                <a:solidFill>
                  <a:srgbClr val="002060"/>
                </a:solidFill>
                <a:effectLst>
                  <a:outerShdw blurRad="38100" dist="38100" dir="2700000" algn="tl">
                    <a:srgbClr val="000000">
                      <a:alpha val="43137"/>
                    </a:srgbClr>
                  </a:outerShdw>
                </a:effectLst>
              </a:rPr>
              <a:t> Button</a:t>
            </a:r>
          </a:p>
          <a:p>
            <a:pPr marL="285750" indent="-285750">
              <a:buFont typeface="Arial" panose="020B0604020202020204" pitchFamily="34" charset="0"/>
              <a:buChar char="•"/>
            </a:pPr>
            <a:r>
              <a:rPr lang="en-US" b="1" dirty="0" err="1">
                <a:solidFill>
                  <a:srgbClr val="002060"/>
                </a:solidFill>
                <a:effectLst>
                  <a:outerShdw blurRad="38100" dist="38100" dir="2700000" algn="tl">
                    <a:srgbClr val="000000">
                      <a:alpha val="43137"/>
                    </a:srgbClr>
                  </a:outerShdw>
                </a:effectLst>
              </a:rPr>
              <a:t>Khi</a:t>
            </a:r>
            <a:r>
              <a:rPr lang="en-US" b="1" dirty="0">
                <a:solidFill>
                  <a:srgbClr val="002060"/>
                </a:solidFill>
                <a:effectLst>
                  <a:outerShdw blurRad="38100" dist="38100" dir="2700000" algn="tl">
                    <a:srgbClr val="000000">
                      <a:alpha val="43137"/>
                    </a:srgbClr>
                  </a:outerShdw>
                </a:effectLst>
              </a:rPr>
              <a:t> Click </a:t>
            </a:r>
            <a:r>
              <a:rPr lang="en-US" b="1" dirty="0" err="1">
                <a:solidFill>
                  <a:srgbClr val="002060"/>
                </a:solidFill>
                <a:effectLst>
                  <a:outerShdw blurRad="38100" dist="38100" dir="2700000" algn="tl">
                    <a:srgbClr val="000000">
                      <a:alpha val="43137"/>
                    </a:srgbClr>
                  </a:outerShdw>
                </a:effectLst>
              </a:rPr>
              <a:t>vào</a:t>
            </a:r>
            <a:r>
              <a:rPr lang="en-US" b="1" dirty="0">
                <a:solidFill>
                  <a:srgbClr val="002060"/>
                </a:solidFill>
                <a:effectLst>
                  <a:outerShdw blurRad="38100" dist="38100" dir="2700000" algn="tl">
                    <a:srgbClr val="000000">
                      <a:alpha val="43137"/>
                    </a:srgbClr>
                  </a:outerShdw>
                </a:effectLst>
              </a:rPr>
              <a:t> Button </a:t>
            </a:r>
            <a:r>
              <a:rPr lang="en-US" b="1" dirty="0" err="1">
                <a:solidFill>
                  <a:srgbClr val="002060"/>
                </a:solidFill>
                <a:effectLst>
                  <a:outerShdw blurRad="38100" dist="38100" dir="2700000" algn="tl">
                    <a:srgbClr val="000000">
                      <a:alpha val="43137"/>
                    </a:srgbClr>
                  </a:outerShdw>
                </a:effectLst>
              </a:rPr>
              <a:t>với</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bộ</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môn</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tương</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ứng</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phương</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thức</a:t>
            </a:r>
            <a:r>
              <a:rPr lang="en-US" b="1" dirty="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getColumnName</a:t>
            </a:r>
            <a:r>
              <a:rPr lang="en-US" b="1" dirty="0" smtClean="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và</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phương</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thức</a:t>
            </a:r>
            <a:r>
              <a:rPr lang="en-US" b="1" dirty="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getRowData</a:t>
            </a:r>
            <a:r>
              <a:rPr lang="en-US" b="1" dirty="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trong</a:t>
            </a:r>
            <a:r>
              <a:rPr lang="en-US" b="1" dirty="0" smtClean="0">
                <a:solidFill>
                  <a:srgbClr val="002060"/>
                </a:solidFill>
                <a:effectLst>
                  <a:outerShdw blurRad="38100" dist="38100" dir="2700000" algn="tl">
                    <a:srgbClr val="000000">
                      <a:alpha val="43137"/>
                    </a:srgbClr>
                  </a:outerShdw>
                </a:effectLst>
              </a:rPr>
              <a:t> class Question DAO </a:t>
            </a:r>
            <a:r>
              <a:rPr lang="en-US" b="1" dirty="0" err="1" smtClean="0">
                <a:solidFill>
                  <a:srgbClr val="002060"/>
                </a:solidFill>
                <a:effectLst>
                  <a:outerShdw blurRad="38100" dist="38100" dir="2700000" algn="tl">
                    <a:srgbClr val="000000">
                      <a:alpha val="43137"/>
                    </a:srgbClr>
                  </a:outerShdw>
                </a:effectLst>
              </a:rPr>
              <a:t>sẽ</a:t>
            </a:r>
            <a:r>
              <a:rPr lang="en-US" b="1" dirty="0" smtClean="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truy</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xuất</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đến</a:t>
            </a:r>
            <a:r>
              <a:rPr lang="en-US" b="1" dirty="0">
                <a:solidFill>
                  <a:srgbClr val="002060"/>
                </a:solidFill>
                <a:effectLst>
                  <a:outerShdw blurRad="38100" dist="38100" dir="2700000" algn="tl">
                    <a:srgbClr val="000000">
                      <a:alpha val="43137"/>
                    </a:srgbClr>
                  </a:outerShdw>
                </a:effectLst>
              </a:rPr>
              <a:t> CSDL </a:t>
            </a:r>
            <a:r>
              <a:rPr lang="en-US" b="1" dirty="0" err="1">
                <a:solidFill>
                  <a:srgbClr val="002060"/>
                </a:solidFill>
                <a:effectLst>
                  <a:outerShdw blurRad="38100" dist="38100" dir="2700000" algn="tl">
                    <a:srgbClr val="000000">
                      <a:alpha val="43137"/>
                    </a:srgbClr>
                  </a:outerShdw>
                </a:effectLst>
              </a:rPr>
              <a:t>bằng</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câu</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lệnh</a:t>
            </a:r>
            <a:r>
              <a:rPr lang="en-US" b="1" dirty="0">
                <a:solidFill>
                  <a:srgbClr val="002060"/>
                </a:solidFill>
                <a:effectLst>
                  <a:outerShdw blurRad="38100" dist="38100" dir="2700000" algn="tl">
                    <a:srgbClr val="000000">
                      <a:alpha val="43137"/>
                    </a:srgbClr>
                  </a:outerShdw>
                </a:effectLst>
              </a:rPr>
              <a:t> SQL </a:t>
            </a:r>
            <a:r>
              <a:rPr lang="en-US" b="1" dirty="0" err="1">
                <a:solidFill>
                  <a:srgbClr val="002060"/>
                </a:solidFill>
                <a:effectLst>
                  <a:outerShdw blurRad="38100" dist="38100" dir="2700000" algn="tl">
                    <a:srgbClr val="000000">
                      <a:alpha val="43137"/>
                    </a:srgbClr>
                  </a:outerShdw>
                </a:effectLst>
              </a:rPr>
              <a:t>lấy</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dữ</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liệu</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về</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câu</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hỏi</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của</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môn</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học</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có</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mã</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tương</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ứng</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và</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hiển</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thị</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vào</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bảng</a:t>
            </a:r>
            <a:endParaRPr lang="vi-VN" b="1" dirty="0">
              <a:solidFill>
                <a:srgbClr val="002060"/>
              </a:solidFill>
              <a:effectLst>
                <a:outerShdw blurRad="38100" dist="38100" dir="2700000" algn="tl">
                  <a:srgbClr val="000000">
                    <a:alpha val="43137"/>
                  </a:srgbClr>
                </a:outerShdw>
              </a:effectLst>
            </a:endParaRPr>
          </a:p>
          <a:p>
            <a:pPr marL="285750" indent="-285750">
              <a:buFont typeface="Arial" panose="020B0604020202020204" pitchFamily="34" charset="0"/>
              <a:buChar char="•"/>
            </a:pPr>
            <a:endParaRPr lang="en-US" b="1" dirty="0" smtClean="0">
              <a:solidFill>
                <a:srgbClr val="002060"/>
              </a:solidFill>
              <a:effectLst>
                <a:outerShdw blurRad="38100" dist="38100" dir="2700000" algn="tl">
                  <a:srgbClr val="000000">
                    <a:alpha val="43137"/>
                  </a:srgbClr>
                </a:outerShdw>
              </a:effectLst>
            </a:endParaRPr>
          </a:p>
          <a:p>
            <a:endParaRPr lang="vi-VN" b="1" dirty="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8425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par>
                                <p:cTn id="13" presetID="14" presetClass="entr" presetSubtype="1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randombar(horizont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xit" presetSubtype="10" fill="hold" grpId="1" nodeType="clickEffect">
                                  <p:stCondLst>
                                    <p:cond delay="0"/>
                                  </p:stCondLst>
                                  <p:childTnLst>
                                    <p:animEffect transition="out" filter="randombar(horizontal)">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par>
                                <p:cTn id="24" presetID="14" presetClass="exit" presetSubtype="10" fill="hold" nodeType="withEffect">
                                  <p:stCondLst>
                                    <p:cond delay="0"/>
                                  </p:stCondLst>
                                  <p:childTnLst>
                                    <p:animEffect transition="out" filter="randombar(horizontal)">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14" presetClass="exit" presetSubtype="10" fill="hold" grpId="1" nodeType="withEffect">
                                  <p:stCondLst>
                                    <p:cond delay="0"/>
                                  </p:stCondLst>
                                  <p:childTnLst>
                                    <p:animEffect transition="out" filter="randombar(horizontal)">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4" presetClass="entr" presetSubtype="1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randombar(horizontal)">
                                      <p:cBhvr>
                                        <p:cTn id="32" dur="500"/>
                                        <p:tgtEl>
                                          <p:spTgt spid="5"/>
                                        </p:tgtEl>
                                      </p:cBhvr>
                                    </p:animEffect>
                                  </p:childTnLst>
                                </p:cTn>
                              </p:par>
                              <p:par>
                                <p:cTn id="33" presetID="14" presetClass="entr" presetSubtype="1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randombar(horizontal)">
                                      <p:cBhvr>
                                        <p:cTn id="35" dur="500"/>
                                        <p:tgtEl>
                                          <p:spTgt spid="6"/>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randombar(horizontal)">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P spid="9" grpId="1" animBg="1"/>
      <p:bldP spid="13" grpId="0"/>
      <p:bldP spid="1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5313" y="0"/>
            <a:ext cx="10018713" cy="1752599"/>
          </a:xfrm>
        </p:spPr>
        <p:txBody>
          <a:bodyPr/>
          <a:lstStyle/>
          <a:p>
            <a:r>
              <a:rPr lang="en-US" b="1" dirty="0" err="1" smtClean="0">
                <a:solidFill>
                  <a:srgbClr val="002060"/>
                </a:solidFill>
              </a:rPr>
              <a:t>Nội</a:t>
            </a:r>
            <a:r>
              <a:rPr lang="en-US" b="1" dirty="0" smtClean="0">
                <a:solidFill>
                  <a:srgbClr val="002060"/>
                </a:solidFill>
              </a:rPr>
              <a:t> dung </a:t>
            </a:r>
            <a:r>
              <a:rPr lang="en-US" b="1" dirty="0" err="1" smtClean="0">
                <a:solidFill>
                  <a:srgbClr val="002060"/>
                </a:solidFill>
              </a:rPr>
              <a:t>trình</a:t>
            </a:r>
            <a:r>
              <a:rPr lang="en-US" b="1" dirty="0" smtClean="0">
                <a:solidFill>
                  <a:srgbClr val="002060"/>
                </a:solidFill>
              </a:rPr>
              <a:t> </a:t>
            </a:r>
            <a:r>
              <a:rPr lang="en-US" b="1" dirty="0" err="1" smtClean="0">
                <a:solidFill>
                  <a:srgbClr val="002060"/>
                </a:solidFill>
              </a:rPr>
              <a:t>bày</a:t>
            </a:r>
            <a:r>
              <a:rPr lang="en-US" b="1" dirty="0" smtClean="0">
                <a:solidFill>
                  <a:srgbClr val="002060"/>
                </a:solidFill>
              </a:rPr>
              <a:t>:</a:t>
            </a:r>
            <a:endParaRPr lang="vi-VN" b="1" dirty="0">
              <a:solidFill>
                <a:srgbClr val="002060"/>
              </a:solidFill>
            </a:endParaRPr>
          </a:p>
        </p:txBody>
      </p:sp>
      <p:sp>
        <p:nvSpPr>
          <p:cNvPr id="3" name="Content Placeholder 2"/>
          <p:cNvSpPr>
            <a:spLocks noGrp="1"/>
          </p:cNvSpPr>
          <p:nvPr>
            <p:ph idx="1"/>
          </p:nvPr>
        </p:nvSpPr>
        <p:spPr>
          <a:xfrm>
            <a:off x="2019870" y="1803622"/>
            <a:ext cx="8229600" cy="4981432"/>
          </a:xfrm>
        </p:spPr>
        <p:txBody>
          <a:bodyPr>
            <a:normAutofit fontScale="92500" lnSpcReduction="20000"/>
          </a:bodyPr>
          <a:lstStyle/>
          <a:p>
            <a:r>
              <a:rPr lang="en-US" b="1" dirty="0" smtClean="0">
                <a:solidFill>
                  <a:srgbClr val="002060"/>
                </a:solidFill>
              </a:rPr>
              <a:t>SƠ LƯỢC CÁC CÔNG CỤ PHÁT TRIỂN ỨNG DỤNG</a:t>
            </a:r>
          </a:p>
          <a:p>
            <a:r>
              <a:rPr lang="en-US" b="1" dirty="0" smtClean="0">
                <a:solidFill>
                  <a:srgbClr val="002060"/>
                </a:solidFill>
              </a:rPr>
              <a:t>TỔNG QUAN VỀ HOẠT ĐỘNG CỦA ỨNG DỤNG</a:t>
            </a:r>
          </a:p>
          <a:p>
            <a:r>
              <a:rPr lang="en-US" b="1" dirty="0" smtClean="0">
                <a:solidFill>
                  <a:srgbClr val="002060"/>
                </a:solidFill>
              </a:rPr>
              <a:t>TÌM HIỂU VỀ ỨNG DỤNG PHÍA SERVER</a:t>
            </a:r>
          </a:p>
          <a:p>
            <a:pPr lvl="1"/>
            <a:r>
              <a:rPr lang="en-US" b="1" dirty="0" smtClean="0">
                <a:solidFill>
                  <a:srgbClr val="002060"/>
                </a:solidFill>
              </a:rPr>
              <a:t>TRÌNH BÀY VỀ CƠ SỞ DỮ LIỆU CỦA ỨNG DỤNG</a:t>
            </a:r>
          </a:p>
          <a:p>
            <a:pPr lvl="1"/>
            <a:r>
              <a:rPr lang="en-US" b="1" dirty="0" smtClean="0">
                <a:solidFill>
                  <a:srgbClr val="002060"/>
                </a:solidFill>
              </a:rPr>
              <a:t>CẤU TRÚC PACKAGE VÀ CLASS</a:t>
            </a:r>
          </a:p>
          <a:p>
            <a:pPr lvl="1"/>
            <a:r>
              <a:rPr lang="en-US" b="1" dirty="0">
                <a:solidFill>
                  <a:srgbClr val="002060"/>
                </a:solidFill>
              </a:rPr>
              <a:t>TRUY CẬP CƠ SỞ DỮ LIỆU SỬ DỤNG </a:t>
            </a:r>
            <a:r>
              <a:rPr lang="en-US" b="1" dirty="0" smtClean="0">
                <a:solidFill>
                  <a:srgbClr val="002060"/>
                </a:solidFill>
              </a:rPr>
              <a:t>JDBC</a:t>
            </a:r>
          </a:p>
          <a:p>
            <a:pPr lvl="1"/>
            <a:r>
              <a:rPr lang="en-US" b="1" dirty="0" smtClean="0">
                <a:solidFill>
                  <a:srgbClr val="002060"/>
                </a:solidFill>
              </a:rPr>
              <a:t>GIAO DIỆN NGƯỜI DÙNG CỦA ỨNG DỤNG</a:t>
            </a:r>
          </a:p>
          <a:p>
            <a:r>
              <a:rPr lang="en-US" b="1" dirty="0" smtClean="0">
                <a:solidFill>
                  <a:srgbClr val="002060"/>
                </a:solidFill>
              </a:rPr>
              <a:t>TÌM HIỂU VỀ ỨNG DỤNG PHÍA CLIENT</a:t>
            </a:r>
          </a:p>
          <a:p>
            <a:pPr lvl="1"/>
            <a:r>
              <a:rPr lang="en-US" b="1" dirty="0" smtClean="0">
                <a:solidFill>
                  <a:srgbClr val="002060"/>
                </a:solidFill>
              </a:rPr>
              <a:t>CẤU TRÚC PACKAGE VÀ CLASS</a:t>
            </a:r>
          </a:p>
          <a:p>
            <a:pPr lvl="1"/>
            <a:r>
              <a:rPr lang="en-US" b="1" dirty="0" smtClean="0">
                <a:solidFill>
                  <a:srgbClr val="002060"/>
                </a:solidFill>
              </a:rPr>
              <a:t>GIAO DIỆN NGƯỜI DÙNG CỦA ỨNG DỤNG</a:t>
            </a:r>
          </a:p>
          <a:p>
            <a:r>
              <a:rPr lang="en-US" b="1" dirty="0" smtClean="0">
                <a:solidFill>
                  <a:srgbClr val="002060"/>
                </a:solidFill>
              </a:rPr>
              <a:t>CÁCH THỨC KẾT NỐI ỨNG DỤNG GIỮA CLIENT VÀ SERVER</a:t>
            </a:r>
          </a:p>
          <a:p>
            <a:r>
              <a:rPr lang="en-US" b="1" dirty="0" smtClean="0">
                <a:solidFill>
                  <a:srgbClr val="002060"/>
                </a:solidFill>
              </a:rPr>
              <a:t>DEMO </a:t>
            </a:r>
          </a:p>
          <a:p>
            <a:endParaRPr lang="en-US" dirty="0" smtClean="0"/>
          </a:p>
          <a:p>
            <a:pPr marL="0" indent="0">
              <a:buNone/>
            </a:pPr>
            <a:endParaRPr lang="en-US" dirty="0" smtClean="0"/>
          </a:p>
        </p:txBody>
      </p:sp>
    </p:spTree>
    <p:extLst>
      <p:ext uri="{BB962C8B-B14F-4D97-AF65-F5344CB8AC3E}">
        <p14:creationId xmlns:p14="http://schemas.microsoft.com/office/powerpoint/2010/main" val="334950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25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25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25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25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25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25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25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250" fill="hold"/>
                                        <p:tgtEl>
                                          <p:spTgt spid="3">
                                            <p:txEl>
                                              <p:pRg st="8" end="8"/>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additive="base">
                                        <p:cTn id="53" dur="25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4" dur="25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anim calcmode="lin" valueType="num">
                                      <p:cBhvr additive="base">
                                        <p:cTn id="59" dur="25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0" dur="25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
                                            <p:txEl>
                                              <p:pRg st="11" end="11"/>
                                            </p:txEl>
                                          </p:spTgt>
                                        </p:tgtEl>
                                        <p:attrNameLst>
                                          <p:attrName>style.visibility</p:attrName>
                                        </p:attrNameLst>
                                      </p:cBhvr>
                                      <p:to>
                                        <p:strVal val="visible"/>
                                      </p:to>
                                    </p:set>
                                    <p:anim calcmode="lin" valueType="num">
                                      <p:cBhvr additive="base">
                                        <p:cTn id="65" dur="25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6" dur="25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066" y="1264555"/>
            <a:ext cx="8835905" cy="4976589"/>
          </a:xfrm>
        </p:spPr>
      </p:pic>
      <p:sp>
        <p:nvSpPr>
          <p:cNvPr id="2" name="Title 1"/>
          <p:cNvSpPr>
            <a:spLocks noGrp="1"/>
          </p:cNvSpPr>
          <p:nvPr>
            <p:ph type="title"/>
          </p:nvPr>
        </p:nvSpPr>
        <p:spPr>
          <a:xfrm>
            <a:off x="715829" y="0"/>
            <a:ext cx="10018713" cy="1072550"/>
          </a:xfrm>
        </p:spPr>
        <p:txBody>
          <a:bodyPr/>
          <a:lstStyle/>
          <a:p>
            <a:r>
              <a:rPr lang="en-US" b="1" dirty="0" err="1" smtClean="0">
                <a:solidFill>
                  <a:srgbClr val="002060"/>
                </a:solidFill>
                <a:effectLst>
                  <a:outerShdw blurRad="38100" dist="38100" dir="2700000" algn="tl">
                    <a:srgbClr val="000000">
                      <a:alpha val="43137"/>
                    </a:srgbClr>
                  </a:outerShdw>
                </a:effectLst>
              </a:rPr>
              <a:t>Khung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quản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lý</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câu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hỏi</a:t>
            </a:r>
            <a:endParaRPr lang="vi-VN" b="1" dirty="0">
              <a:solidFill>
                <a:srgbClr val="002060"/>
              </a:solidFill>
              <a:effectLst>
                <a:outerShdw blurRad="38100" dist="38100" dir="2700000" algn="tl">
                  <a:srgbClr val="000000">
                    <a:alpha val="43137"/>
                  </a:srgbClr>
                </a:outerShdw>
              </a:effectLst>
            </a:endParaRPr>
          </a:p>
        </p:txBody>
      </p:sp>
      <p:sp>
        <p:nvSpPr>
          <p:cNvPr id="5" name="Rectangle 4"/>
          <p:cNvSpPr/>
          <p:nvPr/>
        </p:nvSpPr>
        <p:spPr>
          <a:xfrm>
            <a:off x="2099256" y="4043967"/>
            <a:ext cx="5847009" cy="184229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solidFill>
                <a:srgbClr val="002060"/>
              </a:solidFill>
              <a:effectLst>
                <a:outerShdw blurRad="38100" dist="38100" dir="2700000" algn="tl">
                  <a:srgbClr val="000000">
                    <a:alpha val="43137"/>
                  </a:srgbClr>
                </a:outerShdw>
              </a:effectLst>
            </a:endParaRPr>
          </a:p>
        </p:txBody>
      </p:sp>
      <p:cxnSp>
        <p:nvCxnSpPr>
          <p:cNvPr id="6" name="Straight Arrow Connector 5"/>
          <p:cNvCxnSpPr/>
          <p:nvPr/>
        </p:nvCxnSpPr>
        <p:spPr>
          <a:xfrm flipV="1">
            <a:off x="7946672" y="2163651"/>
            <a:ext cx="1532179" cy="276650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478852" y="1403797"/>
            <a:ext cx="2511380" cy="2031325"/>
          </a:xfrm>
          <a:prstGeom prst="rect">
            <a:avLst/>
          </a:prstGeom>
          <a:noFill/>
        </p:spPr>
        <p:txBody>
          <a:bodyPr wrap="square" rtlCol="0">
            <a:spAutoFit/>
          </a:bodyPr>
          <a:lstStyle/>
          <a:p>
            <a:r>
              <a:rPr lang="en-US" b="1" dirty="0" err="1" smtClean="0">
                <a:solidFill>
                  <a:srgbClr val="002060"/>
                </a:solidFill>
                <a:effectLst>
                  <a:outerShdw blurRad="38100" dist="38100" dir="2700000" algn="tl">
                    <a:srgbClr val="000000">
                      <a:alpha val="43137"/>
                    </a:srgbClr>
                  </a:outerShdw>
                </a:effectLst>
              </a:rPr>
              <a:t>Thông</a:t>
            </a:r>
            <a:r>
              <a:rPr lang="en-US" b="1" dirty="0" smtClean="0">
                <a:solidFill>
                  <a:srgbClr val="002060"/>
                </a:solidFill>
                <a:effectLst>
                  <a:outerShdw blurRad="38100" dist="38100" dir="2700000" algn="tl">
                    <a:srgbClr val="000000">
                      <a:alpha val="43137"/>
                    </a:srgbClr>
                  </a:outerShdw>
                </a:effectLst>
              </a:rPr>
              <a:t> tin chi </a:t>
            </a:r>
            <a:r>
              <a:rPr lang="en-US" b="1" dirty="0" err="1" smtClean="0">
                <a:solidFill>
                  <a:srgbClr val="002060"/>
                </a:solidFill>
                <a:effectLst>
                  <a:outerShdw blurRad="38100" dist="38100" dir="2700000" algn="tl">
                    <a:srgbClr val="000000">
                      <a:alpha val="43137"/>
                    </a:srgbClr>
                  </a:outerShdw>
                </a:effectLst>
              </a:rPr>
              <a:t>tiết</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về</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các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câu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hỏi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được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hiển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thị</a:t>
            </a:r>
            <a:r>
              <a:rPr lang="en-US" b="1" dirty="0" smtClean="0">
                <a:solidFill>
                  <a:srgbClr val="002060"/>
                </a:solidFill>
                <a:effectLst>
                  <a:outerShdw blurRad="38100" dist="38100" dir="2700000" algn="tl">
                    <a:srgbClr val="000000">
                      <a:alpha val="43137"/>
                    </a:srgbClr>
                  </a:outerShdw>
                </a:effectLst>
              </a:rPr>
              <a:t> ở </a:t>
            </a:r>
            <a:r>
              <a:rPr lang="en-US" b="1" dirty="0" err="1" smtClean="0">
                <a:solidFill>
                  <a:srgbClr val="002060"/>
                </a:solidFill>
                <a:effectLst>
                  <a:outerShdw blurRad="38100" dist="38100" dir="2700000" algn="tl">
                    <a:srgbClr val="000000">
                      <a:alpha val="43137"/>
                    </a:srgbClr>
                  </a:outerShdw>
                </a:effectLst>
              </a:rPr>
              <a:t>khung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nhìn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này</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là</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không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chỉnh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sửa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được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cho</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đến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khi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ấn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các</a:t>
            </a:r>
            <a:r>
              <a:rPr lang="en-US" b="1" dirty="0" smtClean="0">
                <a:solidFill>
                  <a:srgbClr val="002060"/>
                </a:solidFill>
                <a:effectLst>
                  <a:outerShdw blurRad="38100" dist="38100" dir="2700000" algn="tl">
                    <a:srgbClr val="000000">
                      <a:alpha val="43137"/>
                    </a:srgbClr>
                  </a:outerShdw>
                </a:effectLst>
              </a:rPr>
              <a:t> Button </a:t>
            </a:r>
            <a:r>
              <a:rPr lang="en-US" b="1" dirty="0" err="1" smtClean="0">
                <a:solidFill>
                  <a:srgbClr val="002060"/>
                </a:solidFill>
                <a:effectLst>
                  <a:outerShdw blurRad="38100" dist="38100" dir="2700000" algn="tl">
                    <a:srgbClr val="000000">
                      <a:alpha val="43137"/>
                    </a:srgbClr>
                  </a:outerShdw>
                </a:effectLst>
              </a:rPr>
              <a:t>thao</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tác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với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câu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hỏi</a:t>
            </a:r>
            <a:endParaRPr lang="vi-VN" b="1" dirty="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6938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066" y="1264555"/>
            <a:ext cx="8835905" cy="4976589"/>
          </a:xfrm>
        </p:spPr>
      </p:pic>
      <p:sp>
        <p:nvSpPr>
          <p:cNvPr id="2" name="Title 1"/>
          <p:cNvSpPr>
            <a:spLocks noGrp="1"/>
          </p:cNvSpPr>
          <p:nvPr>
            <p:ph type="title"/>
          </p:nvPr>
        </p:nvSpPr>
        <p:spPr>
          <a:xfrm>
            <a:off x="402485" y="42495"/>
            <a:ext cx="10018713" cy="918692"/>
          </a:xfrm>
        </p:spPr>
        <p:txBody>
          <a:bodyPr/>
          <a:lstStyle/>
          <a:p>
            <a:r>
              <a:rPr lang="en-US" b="1" dirty="0" err="1" smtClean="0">
                <a:solidFill>
                  <a:srgbClr val="002060"/>
                </a:solidFill>
                <a:effectLst>
                  <a:outerShdw blurRad="38100" dist="38100" dir="2700000" algn="tl">
                    <a:srgbClr val="000000">
                      <a:alpha val="43137"/>
                    </a:srgbClr>
                  </a:outerShdw>
                </a:effectLst>
              </a:rPr>
              <a:t>Khung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quản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lý</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câu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hỏi</a:t>
            </a:r>
            <a:endParaRPr lang="vi-VN" b="1" dirty="0">
              <a:solidFill>
                <a:srgbClr val="002060"/>
              </a:solidFill>
              <a:effectLst>
                <a:outerShdw blurRad="38100" dist="38100" dir="2700000" algn="tl">
                  <a:srgbClr val="000000">
                    <a:alpha val="43137"/>
                  </a:srgbClr>
                </a:outerShdw>
              </a:effectLst>
            </a:endParaRPr>
          </a:p>
        </p:txBody>
      </p:sp>
      <p:sp>
        <p:nvSpPr>
          <p:cNvPr id="5" name="Rectangle 4"/>
          <p:cNvSpPr/>
          <p:nvPr/>
        </p:nvSpPr>
        <p:spPr>
          <a:xfrm>
            <a:off x="7894748" y="4095482"/>
            <a:ext cx="1236372" cy="184229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solidFill>
                <a:srgbClr val="002060"/>
              </a:solidFill>
              <a:effectLst>
                <a:outerShdw blurRad="38100" dist="38100" dir="2700000" algn="tl">
                  <a:srgbClr val="000000">
                    <a:alpha val="43137"/>
                  </a:srgbClr>
                </a:outerShdw>
              </a:effectLst>
            </a:endParaRPr>
          </a:p>
        </p:txBody>
      </p:sp>
      <p:cxnSp>
        <p:nvCxnSpPr>
          <p:cNvPr id="6" name="Straight Arrow Connector 5"/>
          <p:cNvCxnSpPr>
            <a:stCxn id="5" idx="0"/>
          </p:cNvCxnSpPr>
          <p:nvPr/>
        </p:nvCxnSpPr>
        <p:spPr>
          <a:xfrm flipV="1">
            <a:off x="8512934" y="2163652"/>
            <a:ext cx="965917" cy="193183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478851" y="501841"/>
            <a:ext cx="2511380" cy="6186309"/>
          </a:xfrm>
          <a:prstGeom prst="rect">
            <a:avLst/>
          </a:prstGeom>
          <a:noFill/>
        </p:spPr>
        <p:txBody>
          <a:bodyPr wrap="square" rtlCol="0">
            <a:spAutoFit/>
          </a:bodyPr>
          <a:lstStyle/>
          <a:p>
            <a:r>
              <a:rPr lang="en-US" b="1" dirty="0" err="1" smtClean="0">
                <a:solidFill>
                  <a:srgbClr val="002060"/>
                </a:solidFill>
                <a:effectLst>
                  <a:outerShdw blurRad="38100" dist="38100" dir="2700000" algn="tl">
                    <a:srgbClr val="000000">
                      <a:alpha val="43137"/>
                    </a:srgbClr>
                  </a:outerShdw>
                </a:effectLst>
              </a:rPr>
              <a:t>Các</a:t>
            </a:r>
            <a:r>
              <a:rPr lang="en-US" b="1" dirty="0" smtClean="0">
                <a:solidFill>
                  <a:srgbClr val="002060"/>
                </a:solidFill>
                <a:effectLst>
                  <a:outerShdw blurRad="38100" dist="38100" dir="2700000" algn="tl">
                    <a:srgbClr val="000000">
                      <a:alpha val="43137"/>
                    </a:srgbClr>
                  </a:outerShdw>
                </a:effectLst>
              </a:rPr>
              <a:t> Button </a:t>
            </a:r>
            <a:r>
              <a:rPr lang="en-US" b="1" dirty="0" err="1" smtClean="0">
                <a:solidFill>
                  <a:srgbClr val="002060"/>
                </a:solidFill>
                <a:effectLst>
                  <a:outerShdw blurRad="38100" dist="38100" dir="2700000" algn="tl">
                    <a:srgbClr val="000000">
                      <a:alpha val="43137"/>
                    </a:srgbClr>
                  </a:outerShdw>
                </a:effectLst>
              </a:rPr>
              <a:t>thao</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tác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với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câu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hỏi</a:t>
            </a:r>
            <a:r>
              <a:rPr lang="en-US" b="1" dirty="0" smtClean="0">
                <a:solidFill>
                  <a:srgbClr val="002060"/>
                </a:solidFill>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US" b="1" dirty="0" smtClean="0">
                <a:solidFill>
                  <a:srgbClr val="002060"/>
                </a:solidFill>
                <a:effectLst>
                  <a:outerShdw blurRad="38100" dist="38100" dir="2700000" algn="tl">
                    <a:srgbClr val="000000">
                      <a:alpha val="43137"/>
                    </a:srgbClr>
                  </a:outerShdw>
                </a:effectLst>
              </a:rPr>
              <a:t>Add: </a:t>
            </a:r>
            <a:r>
              <a:rPr lang="en-US" b="1" dirty="0" err="1" smtClean="0">
                <a:solidFill>
                  <a:srgbClr val="002060"/>
                </a:solidFill>
                <a:effectLst>
                  <a:outerShdw blurRad="38100" dist="38100" dir="2700000" algn="tl">
                    <a:srgbClr val="000000">
                      <a:alpha val="43137"/>
                    </a:srgbClr>
                  </a:outerShdw>
                </a:effectLst>
              </a:rPr>
              <a:t>thêm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một</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câu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hỏi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mới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khi</a:t>
            </a:r>
            <a:r>
              <a:rPr lang="en-US" b="1" dirty="0" smtClean="0">
                <a:solidFill>
                  <a:srgbClr val="002060"/>
                </a:solidFill>
                <a:effectLst>
                  <a:outerShdw blurRad="38100" dist="38100" dir="2700000" algn="tl">
                    <a:srgbClr val="000000">
                      <a:alpha val="43137"/>
                    </a:srgbClr>
                  </a:outerShdw>
                </a:effectLst>
              </a:rPr>
              <a:t> click </a:t>
            </a:r>
            <a:r>
              <a:rPr lang="en-US" b="1" dirty="0" err="1" smtClean="0">
                <a:solidFill>
                  <a:srgbClr val="002060"/>
                </a:solidFill>
                <a:effectLst>
                  <a:outerShdw blurRad="38100" dist="38100" dir="2700000" algn="tl">
                    <a:srgbClr val="000000">
                      <a:alpha val="43137"/>
                    </a:srgbClr>
                  </a:outerShdw>
                </a:effectLst>
              </a:rPr>
              <a:t>vào</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sẽ</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nhập</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liệu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vào</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khung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bên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trái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và</a:t>
            </a:r>
            <a:r>
              <a:rPr lang="en-US" b="1" dirty="0" smtClean="0">
                <a:solidFill>
                  <a:srgbClr val="002060"/>
                </a:solidFill>
                <a:effectLst>
                  <a:outerShdw blurRad="38100" dist="38100" dir="2700000" algn="tl">
                    <a:srgbClr val="000000">
                      <a:alpha val="43137"/>
                    </a:srgbClr>
                  </a:outerShdw>
                </a:effectLst>
              </a:rPr>
              <a:t> click OK </a:t>
            </a:r>
            <a:r>
              <a:rPr lang="en-US" b="1" dirty="0" err="1" smtClean="0">
                <a:solidFill>
                  <a:srgbClr val="002060"/>
                </a:solidFill>
                <a:effectLst>
                  <a:outerShdw blurRad="38100" dist="38100" dir="2700000" algn="tl">
                    <a:srgbClr val="000000">
                      <a:alpha val="43137"/>
                    </a:srgbClr>
                  </a:outerShdw>
                </a:effectLst>
              </a:rPr>
              <a:t>để</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hoàn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tất</a:t>
            </a:r>
            <a:r>
              <a:rPr lang="en-US" b="1" dirty="0" smtClean="0">
                <a:solidFill>
                  <a:srgbClr val="002060"/>
                </a:solidFill>
                <a:effectLst>
                  <a:outerShdw blurRad="38100" dist="38100" dir="2700000" algn="tl">
                    <a:srgbClr val="000000">
                      <a:alpha val="43137"/>
                    </a:srgbClr>
                  </a:outerShdw>
                </a:effectLst>
              </a:rPr>
              <a:t>, Cancel </a:t>
            </a:r>
            <a:r>
              <a:rPr lang="en-US" b="1" dirty="0" err="1" smtClean="0">
                <a:solidFill>
                  <a:srgbClr val="002060"/>
                </a:solidFill>
                <a:effectLst>
                  <a:outerShdw blurRad="38100" dist="38100" dir="2700000" algn="tl">
                    <a:srgbClr val="000000">
                      <a:alpha val="43137"/>
                    </a:srgbClr>
                  </a:outerShdw>
                </a:effectLst>
              </a:rPr>
              <a:t>để</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hủy</a:t>
            </a:r>
            <a:endParaRPr lang="en-US" b="1" dirty="0" smtClean="0">
              <a:solidFill>
                <a:srgbClr val="002060"/>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b="1" dirty="0" smtClean="0">
                <a:solidFill>
                  <a:srgbClr val="002060"/>
                </a:solidFill>
                <a:effectLst>
                  <a:outerShdw blurRad="38100" dist="38100" dir="2700000" algn="tl">
                    <a:srgbClr val="000000">
                      <a:alpha val="43137"/>
                    </a:srgbClr>
                  </a:outerShdw>
                </a:effectLst>
              </a:rPr>
              <a:t>Update: </a:t>
            </a:r>
            <a:r>
              <a:rPr lang="en-US" b="1" dirty="0" err="1" smtClean="0">
                <a:solidFill>
                  <a:srgbClr val="002060"/>
                </a:solidFill>
                <a:effectLst>
                  <a:outerShdw blurRad="38100" dist="38100" dir="2700000" algn="tl">
                    <a:srgbClr val="000000">
                      <a:alpha val="43137"/>
                    </a:srgbClr>
                  </a:outerShdw>
                </a:effectLst>
              </a:rPr>
              <a:t>chỉnh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sửa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bất</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kì</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nội</a:t>
            </a:r>
            <a:r>
              <a:rPr lang="en-US" b="1" dirty="0" smtClean="0">
                <a:solidFill>
                  <a:srgbClr val="002060"/>
                </a:solidFill>
                <a:effectLst>
                  <a:outerShdw blurRad="38100" dist="38100" dir="2700000" algn="tl">
                    <a:srgbClr val="000000">
                      <a:alpha val="43137"/>
                    </a:srgbClr>
                  </a:outerShdw>
                </a:effectLst>
              </a:rPr>
              <a:t> dung </a:t>
            </a:r>
            <a:r>
              <a:rPr lang="en-US" b="1" dirty="0" err="1" smtClean="0">
                <a:solidFill>
                  <a:srgbClr val="002060"/>
                </a:solidFill>
                <a:effectLst>
                  <a:outerShdw blurRad="38100" dist="38100" dir="2700000" algn="tl">
                    <a:srgbClr val="000000">
                      <a:alpha val="43137"/>
                    </a:srgbClr>
                  </a:outerShdw>
                </a:effectLst>
              </a:rPr>
              <a:t>nào</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của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câu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hỏi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cũng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chỉnh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sửa</a:t>
            </a:r>
            <a:r>
              <a:rPr lang="en-US" b="1" dirty="0" smtClean="0">
                <a:solidFill>
                  <a:srgbClr val="002060"/>
                </a:solidFill>
                <a:effectLst>
                  <a:outerShdw blurRad="38100" dist="38100" dir="2700000" algn="tl">
                    <a:srgbClr val="000000">
                      <a:alpha val="43137"/>
                    </a:srgbClr>
                  </a:outerShdw>
                </a:effectLst>
              </a:rPr>
              <a:t> ở </a:t>
            </a:r>
            <a:r>
              <a:rPr lang="en-US" b="1" dirty="0" err="1" smtClean="0">
                <a:solidFill>
                  <a:srgbClr val="002060"/>
                </a:solidFill>
                <a:effectLst>
                  <a:outerShdw blurRad="38100" dist="38100" dir="2700000" algn="tl">
                    <a:srgbClr val="000000">
                      <a:alpha val="43137"/>
                    </a:srgbClr>
                  </a:outerShdw>
                </a:effectLst>
              </a:rPr>
              <a:t>khung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bên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trái</a:t>
            </a:r>
            <a:endParaRPr lang="en-US" b="1" dirty="0" smtClean="0">
              <a:solidFill>
                <a:srgbClr val="002060"/>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b="1" dirty="0" smtClean="0">
                <a:solidFill>
                  <a:srgbClr val="002060"/>
                </a:solidFill>
                <a:effectLst>
                  <a:outerShdw blurRad="38100" dist="38100" dir="2700000" algn="tl">
                    <a:srgbClr val="000000">
                      <a:alpha val="43137"/>
                    </a:srgbClr>
                  </a:outerShdw>
                </a:effectLst>
              </a:rPr>
              <a:t>Delete: </a:t>
            </a:r>
            <a:r>
              <a:rPr lang="en-US" b="1" dirty="0" err="1" smtClean="0">
                <a:solidFill>
                  <a:srgbClr val="002060"/>
                </a:solidFill>
                <a:effectLst>
                  <a:outerShdw blurRad="38100" dist="38100" dir="2700000" algn="tl">
                    <a:srgbClr val="000000">
                      <a:alpha val="43137"/>
                    </a:srgbClr>
                  </a:outerShdw>
                </a:effectLst>
              </a:rPr>
              <a:t>xóa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câu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hỏi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được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chọn</a:t>
            </a:r>
            <a:endParaRPr lang="en-US" b="1" dirty="0" smtClean="0">
              <a:solidFill>
                <a:srgbClr val="002060"/>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b="1" dirty="0" smtClean="0">
                <a:solidFill>
                  <a:srgbClr val="002060"/>
                </a:solidFill>
                <a:effectLst>
                  <a:outerShdw blurRad="38100" dist="38100" dir="2700000" algn="tl">
                    <a:srgbClr val="000000">
                      <a:alpha val="43137"/>
                    </a:srgbClr>
                  </a:outerShdw>
                </a:effectLst>
              </a:rPr>
              <a:t>Refresh: </a:t>
            </a:r>
            <a:r>
              <a:rPr lang="en-US" b="1" dirty="0" err="1" smtClean="0">
                <a:solidFill>
                  <a:srgbClr val="002060"/>
                </a:solidFill>
                <a:effectLst>
                  <a:outerShdw blurRad="38100" dist="38100" dir="2700000" algn="tl">
                    <a:srgbClr val="000000">
                      <a:alpha val="43137"/>
                    </a:srgbClr>
                  </a:outerShdw>
                </a:effectLst>
              </a:rPr>
              <a:t>làm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mới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danh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sách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câu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hỏi</a:t>
            </a:r>
            <a:endParaRPr lang="en-US" b="1" dirty="0" smtClean="0">
              <a:solidFill>
                <a:srgbClr val="002060"/>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Các</a:t>
            </a:r>
            <a:r>
              <a:rPr lang="en-US" b="1" dirty="0" smtClean="0">
                <a:solidFill>
                  <a:srgbClr val="002060"/>
                </a:solidFill>
                <a:effectLst>
                  <a:outerShdw blurRad="38100" dist="38100" dir="2700000" algn="tl">
                    <a:srgbClr val="000000">
                      <a:alpha val="43137"/>
                    </a:srgbClr>
                  </a:outerShdw>
                </a:effectLst>
              </a:rPr>
              <a:t> Button Update, Delete </a:t>
            </a:r>
            <a:r>
              <a:rPr lang="en-US" b="1" dirty="0" err="1" smtClean="0">
                <a:solidFill>
                  <a:srgbClr val="002060"/>
                </a:solidFill>
                <a:effectLst>
                  <a:outerShdw blurRad="38100" dist="38100" dir="2700000" algn="tl">
                    <a:srgbClr val="000000">
                      <a:alpha val="43137"/>
                    </a:srgbClr>
                  </a:outerShdw>
                </a:effectLst>
              </a:rPr>
              <a:t>khi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chưa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có</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câu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hỏi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được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chọn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sẽ</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không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sử</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dụng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được</a:t>
            </a:r>
            <a:endParaRPr lang="vi-VN" b="1" dirty="0">
              <a:solidFill>
                <a:srgbClr val="002060"/>
              </a:solidFill>
              <a:effectLst>
                <a:outerShdw blurRad="38100" dist="38100" dir="2700000" algn="tl">
                  <a:srgbClr val="000000">
                    <a:alpha val="43137"/>
                  </a:srgbClr>
                </a:outerShdw>
              </a:effectLst>
            </a:endParaRPr>
          </a:p>
        </p:txBody>
      </p:sp>
      <p:sp>
        <p:nvSpPr>
          <p:cNvPr id="3" name="TextBox 2"/>
          <p:cNvSpPr txBox="1"/>
          <p:nvPr/>
        </p:nvSpPr>
        <p:spPr>
          <a:xfrm>
            <a:off x="9440215" y="1113256"/>
            <a:ext cx="2751785" cy="3693319"/>
          </a:xfrm>
          <a:prstGeom prst="rect">
            <a:avLst/>
          </a:prstGeom>
          <a:noFill/>
        </p:spPr>
        <p:txBody>
          <a:bodyPr wrap="square" rtlCol="0">
            <a:spAutoFit/>
          </a:bodyPr>
          <a:lstStyle/>
          <a:p>
            <a:r>
              <a:rPr lang="en-US" b="1" dirty="0" err="1" smtClean="0">
                <a:solidFill>
                  <a:srgbClr val="002060"/>
                </a:solidFill>
                <a:effectLst>
                  <a:outerShdw blurRad="38100" dist="38100" dir="2700000" algn="tl">
                    <a:srgbClr val="000000">
                      <a:alpha val="43137"/>
                    </a:srgbClr>
                  </a:outerShdw>
                </a:effectLst>
              </a:rPr>
              <a:t>Mỗi</a:t>
            </a:r>
            <a:r>
              <a:rPr lang="en-US" b="1" dirty="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khi</a:t>
            </a:r>
            <a:r>
              <a:rPr lang="en-US" b="1" dirty="0" smtClean="0">
                <a:solidFill>
                  <a:srgbClr val="002060"/>
                </a:solidFill>
                <a:effectLst>
                  <a:outerShdw blurRad="38100" dist="38100" dir="2700000" algn="tl">
                    <a:srgbClr val="000000">
                      <a:alpha val="43137"/>
                    </a:srgbClr>
                  </a:outerShdw>
                </a:effectLst>
              </a:rPr>
              <a:t> click </a:t>
            </a:r>
            <a:r>
              <a:rPr lang="en-US" b="1" dirty="0" err="1" smtClean="0">
                <a:solidFill>
                  <a:srgbClr val="002060"/>
                </a:solidFill>
                <a:effectLst>
                  <a:outerShdw blurRad="38100" dist="38100" dir="2700000" algn="tl">
                    <a:srgbClr val="000000">
                      <a:alpha val="43137"/>
                    </a:srgbClr>
                  </a:outerShdw>
                </a:effectLst>
              </a:rPr>
              <a:t>một</a:t>
            </a:r>
            <a:r>
              <a:rPr lang="en-US" b="1" dirty="0" smtClean="0">
                <a:solidFill>
                  <a:srgbClr val="002060"/>
                </a:solidFill>
                <a:effectLst>
                  <a:outerShdw blurRad="38100" dist="38100" dir="2700000" algn="tl">
                    <a:srgbClr val="000000">
                      <a:alpha val="43137"/>
                    </a:srgbClr>
                  </a:outerShdw>
                </a:effectLst>
              </a:rPr>
              <a:t> Button </a:t>
            </a:r>
            <a:r>
              <a:rPr lang="en-US" b="1" dirty="0" err="1" smtClean="0">
                <a:solidFill>
                  <a:srgbClr val="002060"/>
                </a:solidFill>
                <a:effectLst>
                  <a:outerShdw blurRad="38100" dist="38100" dir="2700000" algn="tl">
                    <a:srgbClr val="000000">
                      <a:alpha val="43137"/>
                    </a:srgbClr>
                  </a:outerShdw>
                </a:effectLst>
              </a:rPr>
              <a:t>chương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trình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sẽ</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gọi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phương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thức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tương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ứng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trong</a:t>
            </a:r>
            <a:r>
              <a:rPr lang="en-US" b="1" dirty="0" smtClean="0">
                <a:solidFill>
                  <a:srgbClr val="002060"/>
                </a:solidFill>
                <a:effectLst>
                  <a:outerShdw blurRad="38100" dist="38100" dir="2700000" algn="tl">
                    <a:srgbClr val="000000">
                      <a:alpha val="43137"/>
                    </a:srgbClr>
                  </a:outerShdw>
                </a:effectLst>
              </a:rPr>
              <a:t> form </a:t>
            </a:r>
            <a:r>
              <a:rPr lang="en-US" b="1" dirty="0" err="1" smtClean="0">
                <a:solidFill>
                  <a:srgbClr val="002060"/>
                </a:solidFill>
                <a:effectLst>
                  <a:outerShdw blurRad="38100" dist="38100" dir="2700000" algn="tl">
                    <a:srgbClr val="000000">
                      <a:alpha val="43137"/>
                    </a:srgbClr>
                  </a:outerShdw>
                </a:effectLst>
              </a:rPr>
              <a:t>PanelQuestion</a:t>
            </a:r>
            <a:endParaRPr lang="en-US" b="1" dirty="0" smtClean="0">
              <a:solidFill>
                <a:srgbClr val="002060"/>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b="1" dirty="0" smtClean="0">
                <a:solidFill>
                  <a:srgbClr val="002060"/>
                </a:solidFill>
                <a:effectLst>
                  <a:outerShdw blurRad="38100" dist="38100" dir="2700000" algn="tl">
                    <a:srgbClr val="000000">
                      <a:alpha val="43137"/>
                    </a:srgbClr>
                  </a:outerShdw>
                </a:effectLst>
              </a:rPr>
              <a:t>Add: </a:t>
            </a:r>
            <a:r>
              <a:rPr lang="en-US" b="1" dirty="0" err="1" smtClean="0">
                <a:solidFill>
                  <a:srgbClr val="002060"/>
                </a:solidFill>
                <a:effectLst>
                  <a:outerShdw blurRad="38100" dist="38100" dir="2700000" algn="tl">
                    <a:srgbClr val="000000">
                      <a:alpha val="43137"/>
                    </a:srgbClr>
                  </a:outerShdw>
                </a:effectLst>
              </a:rPr>
              <a:t>addQuestion</a:t>
            </a:r>
            <a:r>
              <a:rPr lang="en-US" b="1" dirty="0" smtClean="0">
                <a:solidFill>
                  <a:srgbClr val="002060"/>
                </a:solidFill>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US" b="1" dirty="0" smtClean="0">
                <a:solidFill>
                  <a:srgbClr val="002060"/>
                </a:solidFill>
                <a:effectLst>
                  <a:outerShdw blurRad="38100" dist="38100" dir="2700000" algn="tl">
                    <a:srgbClr val="000000">
                      <a:alpha val="43137"/>
                    </a:srgbClr>
                  </a:outerShdw>
                </a:effectLst>
              </a:rPr>
              <a:t>Update: </a:t>
            </a:r>
            <a:r>
              <a:rPr lang="en-US" b="1" dirty="0" err="1" smtClean="0">
                <a:solidFill>
                  <a:srgbClr val="002060"/>
                </a:solidFill>
                <a:effectLst>
                  <a:outerShdw blurRad="38100" dist="38100" dir="2700000" algn="tl">
                    <a:srgbClr val="000000">
                      <a:alpha val="43137"/>
                    </a:srgbClr>
                  </a:outerShdw>
                </a:effectLst>
              </a:rPr>
              <a:t>updateQuestion</a:t>
            </a:r>
            <a:r>
              <a:rPr lang="en-US" b="1" dirty="0" smtClean="0">
                <a:solidFill>
                  <a:srgbClr val="002060"/>
                </a:solidFill>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US" b="1" dirty="0" smtClean="0">
                <a:solidFill>
                  <a:srgbClr val="002060"/>
                </a:solidFill>
                <a:effectLst>
                  <a:outerShdw blurRad="38100" dist="38100" dir="2700000" algn="tl">
                    <a:srgbClr val="000000">
                      <a:alpha val="43137"/>
                    </a:srgbClr>
                  </a:outerShdw>
                </a:effectLst>
              </a:rPr>
              <a:t>Delete: </a:t>
            </a:r>
            <a:r>
              <a:rPr lang="en-US" b="1" dirty="0" err="1" smtClean="0">
                <a:solidFill>
                  <a:srgbClr val="002060"/>
                </a:solidFill>
                <a:effectLst>
                  <a:outerShdw blurRad="38100" dist="38100" dir="2700000" algn="tl">
                    <a:srgbClr val="000000">
                      <a:alpha val="43137"/>
                    </a:srgbClr>
                  </a:outerShdw>
                </a:effectLst>
              </a:rPr>
              <a:t>delQuestion</a:t>
            </a:r>
            <a:r>
              <a:rPr lang="en-US" b="1" dirty="0" smtClean="0">
                <a:solidFill>
                  <a:srgbClr val="002060"/>
                </a:solidFill>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US" b="1" dirty="0" smtClean="0">
                <a:solidFill>
                  <a:srgbClr val="002060"/>
                </a:solidFill>
                <a:effectLst>
                  <a:outerShdw blurRad="38100" dist="38100" dir="2700000" algn="tl">
                    <a:srgbClr val="000000">
                      <a:alpha val="43137"/>
                    </a:srgbClr>
                  </a:outerShdw>
                </a:effectLst>
              </a:rPr>
              <a:t>Refresh: </a:t>
            </a:r>
            <a:r>
              <a:rPr lang="en-US" b="1" dirty="0" err="1" smtClean="0">
                <a:solidFill>
                  <a:srgbClr val="002060"/>
                </a:solidFill>
                <a:effectLst>
                  <a:outerShdw blurRad="38100" dist="38100" dir="2700000" algn="tl">
                    <a:srgbClr val="000000">
                      <a:alpha val="43137"/>
                    </a:srgbClr>
                  </a:outerShdw>
                </a:effectLst>
              </a:rPr>
              <a:t>gọi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lại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phương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thức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loadRowData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để</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lấy</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lại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thông</a:t>
            </a:r>
            <a:r>
              <a:rPr lang="en-US" b="1" dirty="0" smtClean="0">
                <a:solidFill>
                  <a:srgbClr val="002060"/>
                </a:solidFill>
                <a:effectLst>
                  <a:outerShdw blurRad="38100" dist="38100" dir="2700000" algn="tl">
                    <a:srgbClr val="000000">
                      <a:alpha val="43137"/>
                    </a:srgbClr>
                  </a:outerShdw>
                </a:effectLst>
              </a:rPr>
              <a:t> tin </a:t>
            </a:r>
            <a:r>
              <a:rPr lang="en-US" b="1" dirty="0" err="1" smtClean="0">
                <a:solidFill>
                  <a:srgbClr val="002060"/>
                </a:solidFill>
                <a:effectLst>
                  <a:outerShdw blurRad="38100" dist="38100" dir="2700000" algn="tl">
                    <a:srgbClr val="000000">
                      <a:alpha val="43137"/>
                    </a:srgbClr>
                  </a:outerShdw>
                </a:effectLst>
              </a:rPr>
              <a:t>từ</a:t>
            </a:r>
            <a:r>
              <a:rPr lang="en-US" b="1" dirty="0" smtClean="0">
                <a:solidFill>
                  <a:srgbClr val="002060"/>
                </a:solidFill>
                <a:effectLst>
                  <a:outerShdw blurRad="38100" dist="38100" dir="2700000" algn="tl">
                    <a:srgbClr val="000000">
                      <a:alpha val="43137"/>
                    </a:srgbClr>
                  </a:outerShdw>
                </a:effectLst>
              </a:rPr>
              <a:t> CSDL</a:t>
            </a:r>
            <a:endParaRPr lang="vi-VN" b="1" dirty="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5825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xit" presetSubtype="10" fill="hold" grpId="1" nodeType="clickEffect">
                                  <p:stCondLst>
                                    <p:cond delay="0"/>
                                  </p:stCondLst>
                                  <p:childTnLst>
                                    <p:animEffect transition="out" filter="randombar(horizontal)">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4" presetClass="entr" presetSubtype="1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8" grpId="1"/>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029" y="1403797"/>
            <a:ext cx="8487177" cy="4779850"/>
          </a:xfrm>
        </p:spPr>
      </p:pic>
      <p:sp>
        <p:nvSpPr>
          <p:cNvPr id="2" name="Title 1"/>
          <p:cNvSpPr>
            <a:spLocks noGrp="1"/>
          </p:cNvSpPr>
          <p:nvPr>
            <p:ph type="title"/>
          </p:nvPr>
        </p:nvSpPr>
        <p:spPr>
          <a:xfrm>
            <a:off x="506825" y="-2145"/>
            <a:ext cx="10018713" cy="1034602"/>
          </a:xfrm>
        </p:spPr>
        <p:txBody>
          <a:bodyPr/>
          <a:lstStyle/>
          <a:p>
            <a:r>
              <a:rPr lang="en-US" b="1" dirty="0" err="1" smtClean="0">
                <a:solidFill>
                  <a:srgbClr val="002060"/>
                </a:solidFill>
                <a:effectLst>
                  <a:outerShdw blurRad="38100" dist="38100" dir="2700000" algn="tl">
                    <a:srgbClr val="000000">
                      <a:alpha val="43137"/>
                    </a:srgbClr>
                  </a:outerShdw>
                </a:effectLst>
              </a:rPr>
              <a:t>Khung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quản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lý</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câu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hỏi</a:t>
            </a:r>
            <a:endParaRPr lang="vi-VN" b="1" dirty="0">
              <a:solidFill>
                <a:srgbClr val="002060"/>
              </a:solidFill>
              <a:effectLst>
                <a:outerShdw blurRad="38100" dist="38100" dir="2700000" algn="tl">
                  <a:srgbClr val="000000">
                    <a:alpha val="43137"/>
                  </a:srgbClr>
                </a:outerShdw>
              </a:effectLst>
            </a:endParaRPr>
          </a:p>
        </p:txBody>
      </p:sp>
      <p:sp>
        <p:nvSpPr>
          <p:cNvPr id="5" name="Rectangle 4"/>
          <p:cNvSpPr/>
          <p:nvPr/>
        </p:nvSpPr>
        <p:spPr>
          <a:xfrm>
            <a:off x="1923322" y="1720936"/>
            <a:ext cx="6405627" cy="152952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solidFill>
                <a:srgbClr val="002060"/>
              </a:solidFill>
              <a:effectLst>
                <a:outerShdw blurRad="38100" dist="38100" dir="2700000" algn="tl">
                  <a:srgbClr val="000000">
                    <a:alpha val="43137"/>
                  </a:srgbClr>
                </a:outerShdw>
              </a:effectLst>
            </a:endParaRPr>
          </a:p>
        </p:txBody>
      </p:sp>
      <p:sp>
        <p:nvSpPr>
          <p:cNvPr id="8" name="TextBox 7"/>
          <p:cNvSpPr txBox="1"/>
          <p:nvPr/>
        </p:nvSpPr>
        <p:spPr>
          <a:xfrm>
            <a:off x="8989455" y="1157055"/>
            <a:ext cx="3000778" cy="4524315"/>
          </a:xfrm>
          <a:prstGeom prst="rect">
            <a:avLst/>
          </a:prstGeom>
          <a:noFill/>
        </p:spPr>
        <p:txBody>
          <a:bodyPr wrap="square" rtlCol="0">
            <a:spAutoFit/>
          </a:bodyPr>
          <a:lstStyle/>
          <a:p>
            <a:r>
              <a:rPr lang="en-US" b="1" dirty="0" err="1" smtClean="0">
                <a:solidFill>
                  <a:srgbClr val="002060"/>
                </a:solidFill>
                <a:effectLst>
                  <a:outerShdw blurRad="38100" dist="38100" dir="2700000" algn="tl">
                    <a:srgbClr val="000000">
                      <a:alpha val="43137"/>
                    </a:srgbClr>
                  </a:outerShdw>
                </a:effectLst>
              </a:rPr>
              <a:t>Khung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tìm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kiếm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câu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hỏi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có</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thể</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tìm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kiếm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theo</a:t>
            </a:r>
            <a:r>
              <a:rPr lang="en-US" b="1" dirty="0" smtClean="0">
                <a:solidFill>
                  <a:srgbClr val="002060"/>
                </a:solidFill>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US" b="1" dirty="0" smtClean="0">
                <a:solidFill>
                  <a:srgbClr val="002060"/>
                </a:solidFill>
                <a:effectLst>
                  <a:outerShdw blurRad="38100" dist="38100" dir="2700000" algn="tl">
                    <a:srgbClr val="000000">
                      <a:alpha val="43137"/>
                    </a:srgbClr>
                  </a:outerShdw>
                </a:effectLst>
              </a:rPr>
              <a:t>Theo ID (</a:t>
            </a:r>
            <a:r>
              <a:rPr lang="en-US" b="1" dirty="0" err="1" smtClean="0">
                <a:solidFill>
                  <a:srgbClr val="002060"/>
                </a:solidFill>
                <a:effectLst>
                  <a:outerShdw blurRad="38100" dist="38100" dir="2700000" algn="tl">
                    <a:srgbClr val="000000">
                      <a:alpha val="43137"/>
                    </a:srgbClr>
                  </a:outerShdw>
                </a:effectLst>
              </a:rPr>
              <a:t>mã</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của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câu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hỏi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Phương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thức</a:t>
            </a:r>
            <a:r>
              <a:rPr lang="en-US" b="1" dirty="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findQuestionByID</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trong</a:t>
            </a:r>
            <a:r>
              <a:rPr lang="en-US" b="1" dirty="0" smtClean="0">
                <a:solidFill>
                  <a:srgbClr val="002060"/>
                </a:solidFill>
                <a:effectLst>
                  <a:outerShdw blurRad="38100" dist="38100" dir="2700000" algn="tl">
                    <a:srgbClr val="000000">
                      <a:alpha val="43137"/>
                    </a:srgbClr>
                  </a:outerShdw>
                </a:effectLst>
              </a:rPr>
              <a:t> class </a:t>
            </a:r>
            <a:r>
              <a:rPr lang="en-US" b="1" dirty="0" err="1" smtClean="0">
                <a:solidFill>
                  <a:srgbClr val="002060"/>
                </a:solidFill>
                <a:effectLst>
                  <a:outerShdw blurRad="38100" dist="38100" dir="2700000" algn="tl">
                    <a:srgbClr val="000000">
                      <a:alpha val="43137"/>
                    </a:srgbClr>
                  </a:outerShdw>
                </a:effectLst>
              </a:rPr>
              <a:t>QuestionDAO</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đươc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gọi</a:t>
            </a:r>
            <a:endParaRPr lang="en-US" b="1" dirty="0" smtClean="0">
              <a:solidFill>
                <a:srgbClr val="002060"/>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b="1" dirty="0" smtClean="0">
                <a:solidFill>
                  <a:srgbClr val="002060"/>
                </a:solidFill>
                <a:effectLst>
                  <a:outerShdw blurRad="38100" dist="38100" dir="2700000" algn="tl">
                    <a:srgbClr val="000000">
                      <a:alpha val="43137"/>
                    </a:srgbClr>
                  </a:outerShdw>
                </a:effectLst>
              </a:rPr>
              <a:t>Theo </a:t>
            </a:r>
            <a:r>
              <a:rPr lang="en-US" b="1" dirty="0" err="1" smtClean="0">
                <a:solidFill>
                  <a:srgbClr val="002060"/>
                </a:solidFill>
                <a:effectLst>
                  <a:outerShdw blurRad="38100" dist="38100" dir="2700000" algn="tl">
                    <a:srgbClr val="000000">
                      <a:alpha val="43137"/>
                    </a:srgbClr>
                  </a:outerShdw>
                </a:effectLst>
              </a:rPr>
              <a:t>nội</a:t>
            </a:r>
            <a:r>
              <a:rPr lang="en-US" b="1" dirty="0" smtClean="0">
                <a:solidFill>
                  <a:srgbClr val="002060"/>
                </a:solidFill>
                <a:effectLst>
                  <a:outerShdw blurRad="38100" dist="38100" dir="2700000" algn="tl">
                    <a:srgbClr val="000000">
                      <a:alpha val="43137"/>
                    </a:srgbClr>
                  </a:outerShdw>
                </a:effectLst>
              </a:rPr>
              <a:t> dung </a:t>
            </a:r>
            <a:r>
              <a:rPr lang="en-US" b="1" dirty="0" err="1" smtClean="0">
                <a:solidFill>
                  <a:srgbClr val="002060"/>
                </a:solidFill>
                <a:effectLst>
                  <a:outerShdw blurRad="38100" dist="38100" dir="2700000" algn="tl">
                    <a:srgbClr val="000000">
                      <a:alpha val="43137"/>
                    </a:srgbClr>
                  </a:outerShdw>
                </a:effectLst>
              </a:rPr>
              <a:t>của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câu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hỏi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Phương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thức</a:t>
            </a:r>
            <a:r>
              <a:rPr lang="en-US" b="1" dirty="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findQuestionByQuestion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trong</a:t>
            </a:r>
            <a:r>
              <a:rPr lang="en-US" b="1" dirty="0" smtClean="0">
                <a:solidFill>
                  <a:srgbClr val="002060"/>
                </a:solidFill>
                <a:effectLst>
                  <a:outerShdw blurRad="38100" dist="38100" dir="2700000" algn="tl">
                    <a:srgbClr val="000000">
                      <a:alpha val="43137"/>
                    </a:srgbClr>
                  </a:outerShdw>
                </a:effectLst>
              </a:rPr>
              <a:t> class </a:t>
            </a:r>
            <a:r>
              <a:rPr lang="en-US" b="1" dirty="0" err="1" smtClean="0">
                <a:solidFill>
                  <a:srgbClr val="002060"/>
                </a:solidFill>
                <a:effectLst>
                  <a:outerShdw blurRad="38100" dist="38100" dir="2700000" algn="tl">
                    <a:srgbClr val="000000">
                      <a:alpha val="43137"/>
                    </a:srgbClr>
                  </a:outerShdw>
                </a:effectLst>
              </a:rPr>
              <a:t>QuestionDAO</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được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gọi</a:t>
            </a:r>
            <a:endParaRPr lang="en-US" b="1" dirty="0" smtClean="0">
              <a:solidFill>
                <a:srgbClr val="002060"/>
              </a:solidFill>
              <a:effectLst>
                <a:outerShdw blurRad="38100" dist="38100" dir="2700000" algn="tl">
                  <a:srgbClr val="000000">
                    <a:alpha val="43137"/>
                  </a:srgbClr>
                </a:outerShdw>
              </a:effectLst>
            </a:endParaRPr>
          </a:p>
          <a:p>
            <a:r>
              <a:rPr lang="en-US" b="1" dirty="0" err="1" smtClean="0">
                <a:solidFill>
                  <a:srgbClr val="002060"/>
                </a:solidFill>
                <a:effectLst>
                  <a:outerShdw blurRad="38100" dist="38100" dir="2700000" algn="tl">
                    <a:srgbClr val="000000">
                      <a:alpha val="43137"/>
                    </a:srgbClr>
                  </a:outerShdw>
                </a:effectLst>
              </a:rPr>
              <a:t>Khi</a:t>
            </a:r>
            <a:r>
              <a:rPr lang="en-US" b="1" dirty="0" smtClean="0">
                <a:solidFill>
                  <a:srgbClr val="002060"/>
                </a:solidFill>
                <a:effectLst>
                  <a:outerShdw blurRad="38100" dist="38100" dir="2700000" algn="tl">
                    <a:srgbClr val="000000">
                      <a:alpha val="43137"/>
                    </a:srgbClr>
                  </a:outerShdw>
                </a:effectLst>
              </a:rPr>
              <a:t> click Button “</a:t>
            </a:r>
            <a:r>
              <a:rPr lang="en-US" b="1" dirty="0" err="1" smtClean="0">
                <a:solidFill>
                  <a:srgbClr val="002060"/>
                </a:solidFill>
                <a:effectLst>
                  <a:outerShdw blurRad="38100" dist="38100" dir="2700000" algn="tl">
                    <a:srgbClr val="000000">
                      <a:alpha val="43137"/>
                    </a:srgbClr>
                  </a:outerShdw>
                </a:effectLst>
              </a:rPr>
              <a:t>Tìm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kiếm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Phương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thức</a:t>
            </a:r>
            <a:r>
              <a:rPr lang="en-US" b="1" dirty="0" smtClean="0">
                <a:solidFill>
                  <a:srgbClr val="002060"/>
                </a:solidFill>
                <a:effectLst>
                  <a:outerShdw blurRad="38100" dist="38100" dir="2700000" algn="tl">
                    <a:srgbClr val="000000">
                      <a:alpha val="43137"/>
                    </a:srgbClr>
                  </a:outerShdw>
                </a:effectLst>
              </a:rPr>
              <a:t> search() </a:t>
            </a:r>
            <a:r>
              <a:rPr lang="en-US" b="1" dirty="0" err="1" smtClean="0">
                <a:solidFill>
                  <a:srgbClr val="002060"/>
                </a:solidFill>
                <a:effectLst>
                  <a:outerShdw blurRad="38100" dist="38100" dir="2700000" algn="tl">
                    <a:srgbClr val="000000">
                      <a:alpha val="43137"/>
                    </a:srgbClr>
                  </a:outerShdw>
                </a:effectLst>
              </a:rPr>
              <a:t>sẽ</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được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gọi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để</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lấy</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thông</a:t>
            </a:r>
            <a:r>
              <a:rPr lang="en-US" b="1" dirty="0" smtClean="0">
                <a:solidFill>
                  <a:srgbClr val="002060"/>
                </a:solidFill>
                <a:effectLst>
                  <a:outerShdw blurRad="38100" dist="38100" dir="2700000" algn="tl">
                    <a:srgbClr val="000000">
                      <a:alpha val="43137"/>
                    </a:srgbClr>
                  </a:outerShdw>
                </a:effectLst>
              </a:rPr>
              <a:t> tin </a:t>
            </a:r>
            <a:r>
              <a:rPr lang="en-US" b="1" dirty="0" err="1" smtClean="0">
                <a:solidFill>
                  <a:srgbClr val="002060"/>
                </a:solidFill>
                <a:effectLst>
                  <a:outerShdw blurRad="38100" dist="38100" dir="2700000" algn="tl">
                    <a:srgbClr val="000000">
                      <a:alpha val="43137"/>
                    </a:srgbClr>
                  </a:outerShdw>
                </a:effectLst>
              </a:rPr>
              <a:t>tương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ứng</a:t>
            </a:r>
            <a:r>
              <a:rPr lang="en-US" b="1" dirty="0" smtClean="0">
                <a:solidFill>
                  <a:srgbClr val="002060"/>
                </a:solidFill>
                <a:effectLst>
                  <a:outerShdw blurRad="38100" dist="38100" dir="2700000" algn="tl">
                    <a:srgbClr val="000000">
                      <a:alpha val="43137"/>
                    </a:srgbClr>
                  </a:outerShdw>
                </a:effectLst>
              </a:rPr>
              <a:t> </a:t>
            </a:r>
            <a:endParaRPr lang="vi-VN" b="1" dirty="0">
              <a:solidFill>
                <a:srgbClr val="002060"/>
              </a:solidFill>
              <a:effectLst>
                <a:outerShdw blurRad="38100" dist="38100" dir="2700000" algn="tl">
                  <a:srgbClr val="000000">
                    <a:alpha val="43137"/>
                  </a:srgbClr>
                </a:outerShdw>
              </a:effectLst>
            </a:endParaRPr>
          </a:p>
        </p:txBody>
      </p:sp>
      <p:cxnSp>
        <p:nvCxnSpPr>
          <p:cNvPr id="17" name="Elbow Connector 16"/>
          <p:cNvCxnSpPr>
            <a:endCxn id="8" idx="1"/>
          </p:cNvCxnSpPr>
          <p:nvPr/>
        </p:nvCxnSpPr>
        <p:spPr>
          <a:xfrm>
            <a:off x="4920343" y="3250456"/>
            <a:ext cx="4069112" cy="168757"/>
          </a:xfrm>
          <a:prstGeom prst="bent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37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par>
                                <p:cTn id="19" presetID="14" presetClass="entr" presetSubtype="1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randombar(horizontal)">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8215" y="1277257"/>
            <a:ext cx="9027041" cy="5238226"/>
          </a:xfrm>
        </p:spPr>
      </p:pic>
      <p:sp>
        <p:nvSpPr>
          <p:cNvPr id="2" name="Title 1"/>
          <p:cNvSpPr>
            <a:spLocks noGrp="1"/>
          </p:cNvSpPr>
          <p:nvPr>
            <p:ph type="title"/>
          </p:nvPr>
        </p:nvSpPr>
        <p:spPr>
          <a:xfrm>
            <a:off x="946830" y="0"/>
            <a:ext cx="10018713" cy="1023254"/>
          </a:xfrm>
        </p:spPr>
        <p:txBody>
          <a:bodyPr/>
          <a:lstStyle/>
          <a:p>
            <a:r>
              <a:rPr lang="en-US" b="1" dirty="0" err="1" smtClean="0">
                <a:solidFill>
                  <a:srgbClr val="002060"/>
                </a:solidFill>
                <a:effectLst>
                  <a:outerShdw blurRad="38100" dist="38100" dir="2700000" algn="tl">
                    <a:srgbClr val="000000">
                      <a:alpha val="43137"/>
                    </a:srgbClr>
                  </a:outerShdw>
                </a:effectLst>
              </a:rPr>
              <a:t>Khung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tra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cứu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lịch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sử</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làm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bài</a:t>
            </a:r>
            <a:endParaRPr lang="vi-VN" b="1" dirty="0">
              <a:solidFill>
                <a:srgbClr val="002060"/>
              </a:solidFill>
              <a:effectLst>
                <a:outerShdw blurRad="38100" dist="38100" dir="2700000" algn="tl">
                  <a:srgbClr val="000000">
                    <a:alpha val="43137"/>
                  </a:srgbClr>
                </a:outerShdw>
              </a:effectLst>
            </a:endParaRPr>
          </a:p>
        </p:txBody>
      </p:sp>
      <p:sp>
        <p:nvSpPr>
          <p:cNvPr id="5" name="Rectangle 4"/>
          <p:cNvSpPr/>
          <p:nvPr/>
        </p:nvSpPr>
        <p:spPr>
          <a:xfrm>
            <a:off x="486231" y="3447138"/>
            <a:ext cx="1560283" cy="3556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solidFill>
                <a:srgbClr val="002060"/>
              </a:solidFill>
              <a:effectLst>
                <a:outerShdw blurRad="38100" dist="38100" dir="2700000" algn="tl">
                  <a:srgbClr val="000000">
                    <a:alpha val="43137"/>
                  </a:srgbClr>
                </a:outerShdw>
              </a:effectLst>
            </a:endParaRPr>
          </a:p>
        </p:txBody>
      </p:sp>
      <p:cxnSp>
        <p:nvCxnSpPr>
          <p:cNvPr id="6" name="Elbow Connector 5"/>
          <p:cNvCxnSpPr>
            <a:stCxn id="5" idx="0"/>
          </p:cNvCxnSpPr>
          <p:nvPr/>
        </p:nvCxnSpPr>
        <p:spPr>
          <a:xfrm rot="5400000" flipH="1" flipV="1">
            <a:off x="4664532" y="-1627415"/>
            <a:ext cx="1676395" cy="8472713"/>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39086" y="1277257"/>
            <a:ext cx="2452914" cy="1477328"/>
          </a:xfrm>
          <a:prstGeom prst="rect">
            <a:avLst/>
          </a:prstGeom>
          <a:noFill/>
        </p:spPr>
        <p:txBody>
          <a:bodyPr wrap="square" rtlCol="0">
            <a:spAutoFit/>
          </a:bodyPr>
          <a:lstStyle/>
          <a:p>
            <a:r>
              <a:rPr lang="en-US" b="1" dirty="0" err="1" smtClean="0">
                <a:solidFill>
                  <a:srgbClr val="002060"/>
                </a:solidFill>
                <a:effectLst>
                  <a:outerShdw blurRad="38100" dist="38100" dir="2700000" algn="tl">
                    <a:srgbClr val="000000">
                      <a:alpha val="43137"/>
                    </a:srgbClr>
                  </a:outerShdw>
                </a:effectLst>
              </a:rPr>
              <a:t>Từ</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màn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hình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chính</a:t>
            </a:r>
            <a:r>
              <a:rPr lang="en-US" b="1" dirty="0" smtClean="0">
                <a:solidFill>
                  <a:srgbClr val="002060"/>
                </a:solidFill>
                <a:effectLst>
                  <a:outerShdw blurRad="38100" dist="38100" dir="2700000" algn="tl">
                    <a:srgbClr val="000000">
                      <a:alpha val="43137"/>
                    </a:srgbClr>
                  </a:outerShdw>
                </a:effectLst>
              </a:rPr>
              <a:t> click </a:t>
            </a:r>
            <a:r>
              <a:rPr lang="en-US" b="1" dirty="0" err="1" smtClean="0">
                <a:solidFill>
                  <a:srgbClr val="002060"/>
                </a:solidFill>
                <a:effectLst>
                  <a:outerShdw blurRad="38100" dist="38100" dir="2700000" algn="tl">
                    <a:srgbClr val="000000">
                      <a:alpha val="43137"/>
                    </a:srgbClr>
                  </a:outerShdw>
                </a:effectLst>
              </a:rPr>
              <a:t>vào</a:t>
            </a:r>
            <a:r>
              <a:rPr lang="en-US" b="1" dirty="0" smtClean="0">
                <a:solidFill>
                  <a:srgbClr val="002060"/>
                </a:solidFill>
                <a:effectLst>
                  <a:outerShdw blurRad="38100" dist="38100" dir="2700000" algn="tl">
                    <a:srgbClr val="000000">
                      <a:alpha val="43137"/>
                    </a:srgbClr>
                  </a:outerShdw>
                </a:effectLst>
              </a:rPr>
              <a:t> Button “</a:t>
            </a:r>
            <a:r>
              <a:rPr lang="en-US" b="1" dirty="0" err="1" smtClean="0">
                <a:solidFill>
                  <a:srgbClr val="002060"/>
                </a:solidFill>
                <a:effectLst>
                  <a:outerShdw blurRad="38100" dist="38100" dir="2700000" algn="tl">
                    <a:srgbClr val="000000">
                      <a:alpha val="43137"/>
                    </a:srgbClr>
                  </a:outerShdw>
                </a:effectLst>
              </a:rPr>
              <a:t>Tra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cứu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lịch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sử</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bên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phải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sẽ</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hiện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ra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khung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nhìn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tra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cứ</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lịch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sử</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làm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bài</a:t>
            </a:r>
            <a:r>
              <a:rPr lang="en-US" b="1" dirty="0" smtClean="0">
                <a:solidFill>
                  <a:srgbClr val="002060"/>
                </a:solidFill>
                <a:effectLst>
                  <a:outerShdw blurRad="38100" dist="38100" dir="2700000" algn="tl">
                    <a:srgbClr val="000000">
                      <a:alpha val="43137"/>
                    </a:srgbClr>
                  </a:outerShdw>
                </a:effectLst>
              </a:rPr>
              <a:t> </a:t>
            </a:r>
            <a:endParaRPr lang="vi-VN" b="1" dirty="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7336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par>
                                <p:cTn id="13" presetID="14"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8215" y="1277257"/>
            <a:ext cx="9027041" cy="5238226"/>
          </a:xfrm>
        </p:spPr>
      </p:pic>
      <p:sp>
        <p:nvSpPr>
          <p:cNvPr id="2" name="Title 1"/>
          <p:cNvSpPr>
            <a:spLocks noGrp="1"/>
          </p:cNvSpPr>
          <p:nvPr>
            <p:ph type="title"/>
          </p:nvPr>
        </p:nvSpPr>
        <p:spPr>
          <a:xfrm>
            <a:off x="996454" y="23831"/>
            <a:ext cx="10018713" cy="711201"/>
          </a:xfrm>
        </p:spPr>
        <p:txBody>
          <a:bodyPr/>
          <a:lstStyle/>
          <a:p>
            <a:r>
              <a:rPr lang="en-US" b="1" dirty="0" err="1" smtClean="0">
                <a:solidFill>
                  <a:srgbClr val="002060"/>
                </a:solidFill>
              </a:rPr>
              <a:t>Khung</a:t>
            </a:r>
            <a:r>
              <a:rPr lang="en-US" b="1" dirty="0" smtClean="0">
                <a:solidFill>
                  <a:srgbClr val="002060"/>
                </a:solidFill>
              </a:rPr>
              <a:t> </a:t>
            </a:r>
            <a:r>
              <a:rPr lang="en-US" b="1" dirty="0" err="1" smtClean="0">
                <a:solidFill>
                  <a:srgbClr val="002060"/>
                </a:solidFill>
              </a:rPr>
              <a:t>tra</a:t>
            </a:r>
            <a:r>
              <a:rPr lang="en-US" b="1" dirty="0" smtClean="0">
                <a:solidFill>
                  <a:srgbClr val="002060"/>
                </a:solidFill>
              </a:rPr>
              <a:t> </a:t>
            </a:r>
            <a:r>
              <a:rPr lang="en-US" b="1" dirty="0" err="1" smtClean="0">
                <a:solidFill>
                  <a:srgbClr val="002060"/>
                </a:solidFill>
              </a:rPr>
              <a:t>cứu</a:t>
            </a:r>
            <a:r>
              <a:rPr lang="en-US" b="1" dirty="0" smtClean="0">
                <a:solidFill>
                  <a:srgbClr val="002060"/>
                </a:solidFill>
              </a:rPr>
              <a:t> </a:t>
            </a:r>
            <a:r>
              <a:rPr lang="en-US" b="1" dirty="0" err="1" smtClean="0">
                <a:solidFill>
                  <a:srgbClr val="002060"/>
                </a:solidFill>
              </a:rPr>
              <a:t>lịch</a:t>
            </a:r>
            <a:r>
              <a:rPr lang="en-US" b="1" dirty="0" smtClean="0">
                <a:solidFill>
                  <a:srgbClr val="002060"/>
                </a:solidFill>
              </a:rPr>
              <a:t> </a:t>
            </a:r>
            <a:r>
              <a:rPr lang="en-US" b="1" dirty="0" err="1" smtClean="0">
                <a:solidFill>
                  <a:srgbClr val="002060"/>
                </a:solidFill>
              </a:rPr>
              <a:t>sử</a:t>
            </a:r>
            <a:r>
              <a:rPr lang="en-US" b="1" dirty="0" smtClean="0">
                <a:solidFill>
                  <a:srgbClr val="002060"/>
                </a:solidFill>
              </a:rPr>
              <a:t> </a:t>
            </a:r>
            <a:r>
              <a:rPr lang="en-US" b="1" dirty="0" err="1" smtClean="0">
                <a:solidFill>
                  <a:srgbClr val="002060"/>
                </a:solidFill>
              </a:rPr>
              <a:t>làm</a:t>
            </a:r>
            <a:r>
              <a:rPr lang="en-US" b="1" dirty="0" smtClean="0">
                <a:solidFill>
                  <a:srgbClr val="002060"/>
                </a:solidFill>
              </a:rPr>
              <a:t> </a:t>
            </a:r>
            <a:r>
              <a:rPr lang="en-US" b="1" dirty="0" err="1" smtClean="0">
                <a:solidFill>
                  <a:srgbClr val="002060"/>
                </a:solidFill>
              </a:rPr>
              <a:t>bài</a:t>
            </a:r>
            <a:endParaRPr lang="vi-VN" b="1" dirty="0">
              <a:solidFill>
                <a:srgbClr val="002060"/>
              </a:solidFill>
            </a:endParaRPr>
          </a:p>
        </p:txBody>
      </p:sp>
      <p:sp>
        <p:nvSpPr>
          <p:cNvPr id="5" name="Rectangle 4"/>
          <p:cNvSpPr/>
          <p:nvPr/>
        </p:nvSpPr>
        <p:spPr>
          <a:xfrm>
            <a:off x="2251757" y="1727199"/>
            <a:ext cx="4395786" cy="83094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solidFill>
                <a:srgbClr val="002060"/>
              </a:solidFill>
            </a:endParaRPr>
          </a:p>
        </p:txBody>
      </p:sp>
      <p:cxnSp>
        <p:nvCxnSpPr>
          <p:cNvPr id="6" name="Elbow Connector 5"/>
          <p:cNvCxnSpPr>
            <a:stCxn id="5" idx="0"/>
            <a:endCxn id="8" idx="1"/>
          </p:cNvCxnSpPr>
          <p:nvPr/>
        </p:nvCxnSpPr>
        <p:spPr>
          <a:xfrm rot="16200000" flipH="1">
            <a:off x="6950007" y="-773158"/>
            <a:ext cx="288722" cy="5289436"/>
          </a:xfrm>
          <a:prstGeom prst="bentConnector4">
            <a:avLst>
              <a:gd name="adj1" fmla="val -79177"/>
              <a:gd name="adj2" fmla="val 70776"/>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39086" y="1277257"/>
            <a:ext cx="2452914" cy="1477328"/>
          </a:xfrm>
          <a:prstGeom prst="rect">
            <a:avLst/>
          </a:prstGeom>
          <a:noFill/>
        </p:spPr>
        <p:txBody>
          <a:bodyPr wrap="square" rtlCol="0">
            <a:spAutoFit/>
          </a:bodyPr>
          <a:lstStyle/>
          <a:p>
            <a:r>
              <a:rPr lang="en-US" b="1" dirty="0" err="1" smtClean="0">
                <a:solidFill>
                  <a:srgbClr val="002060"/>
                </a:solidFill>
              </a:rPr>
              <a:t>Tại</a:t>
            </a:r>
            <a:r>
              <a:rPr lang="en-US" b="1" dirty="0" smtClean="0">
                <a:solidFill>
                  <a:srgbClr val="002060"/>
                </a:solidFill>
              </a:rPr>
              <a:t> </a:t>
            </a:r>
            <a:r>
              <a:rPr lang="en-US" b="1" dirty="0" err="1" smtClean="0">
                <a:solidFill>
                  <a:srgbClr val="002060"/>
                </a:solidFill>
              </a:rPr>
              <a:t>khung</a:t>
            </a:r>
            <a:r>
              <a:rPr lang="en-US" b="1" dirty="0" smtClean="0">
                <a:solidFill>
                  <a:srgbClr val="002060"/>
                </a:solidFill>
              </a:rPr>
              <a:t> </a:t>
            </a:r>
            <a:r>
              <a:rPr lang="en-US" b="1" dirty="0" err="1" smtClean="0">
                <a:solidFill>
                  <a:srgbClr val="002060"/>
                </a:solidFill>
              </a:rPr>
              <a:t>tìm</a:t>
            </a:r>
            <a:r>
              <a:rPr lang="en-US" b="1" dirty="0" smtClean="0">
                <a:solidFill>
                  <a:srgbClr val="002060"/>
                </a:solidFill>
              </a:rPr>
              <a:t> </a:t>
            </a:r>
            <a:r>
              <a:rPr lang="en-US" b="1" dirty="0" err="1" smtClean="0">
                <a:solidFill>
                  <a:srgbClr val="002060"/>
                </a:solidFill>
              </a:rPr>
              <a:t>kiếm</a:t>
            </a:r>
            <a:r>
              <a:rPr lang="en-US" b="1" dirty="0" smtClean="0">
                <a:solidFill>
                  <a:srgbClr val="002060"/>
                </a:solidFill>
              </a:rPr>
              <a:t> ta </a:t>
            </a:r>
            <a:r>
              <a:rPr lang="en-US" b="1" dirty="0" err="1" smtClean="0">
                <a:solidFill>
                  <a:srgbClr val="002060"/>
                </a:solidFill>
              </a:rPr>
              <a:t>nhập</a:t>
            </a:r>
            <a:r>
              <a:rPr lang="en-US" b="1" dirty="0" smtClean="0">
                <a:solidFill>
                  <a:srgbClr val="002060"/>
                </a:solidFill>
              </a:rPr>
              <a:t> </a:t>
            </a:r>
            <a:r>
              <a:rPr lang="en-US" b="1" dirty="0" err="1" smtClean="0">
                <a:solidFill>
                  <a:srgbClr val="002060"/>
                </a:solidFill>
              </a:rPr>
              <a:t>vào</a:t>
            </a:r>
            <a:r>
              <a:rPr lang="en-US" b="1" dirty="0" smtClean="0">
                <a:solidFill>
                  <a:srgbClr val="002060"/>
                </a:solidFill>
              </a:rPr>
              <a:t> </a:t>
            </a:r>
            <a:r>
              <a:rPr lang="en-US" b="1" dirty="0" err="1" smtClean="0">
                <a:solidFill>
                  <a:srgbClr val="002060"/>
                </a:solidFill>
              </a:rPr>
              <a:t>tên</a:t>
            </a:r>
            <a:r>
              <a:rPr lang="en-US" b="1" dirty="0" smtClean="0">
                <a:solidFill>
                  <a:srgbClr val="002060"/>
                </a:solidFill>
              </a:rPr>
              <a:t> username </a:t>
            </a:r>
            <a:r>
              <a:rPr lang="en-US" b="1" dirty="0" err="1" smtClean="0">
                <a:solidFill>
                  <a:srgbClr val="002060"/>
                </a:solidFill>
              </a:rPr>
              <a:t>muốn</a:t>
            </a:r>
            <a:r>
              <a:rPr lang="en-US" b="1" dirty="0" smtClean="0">
                <a:solidFill>
                  <a:srgbClr val="002060"/>
                </a:solidFill>
              </a:rPr>
              <a:t> </a:t>
            </a:r>
            <a:r>
              <a:rPr lang="en-US" b="1" dirty="0" err="1" smtClean="0">
                <a:solidFill>
                  <a:srgbClr val="002060"/>
                </a:solidFill>
              </a:rPr>
              <a:t>hiển</a:t>
            </a:r>
            <a:r>
              <a:rPr lang="en-US" b="1" dirty="0" smtClean="0">
                <a:solidFill>
                  <a:srgbClr val="002060"/>
                </a:solidFill>
              </a:rPr>
              <a:t> </a:t>
            </a:r>
            <a:r>
              <a:rPr lang="en-US" b="1" dirty="0" err="1" smtClean="0">
                <a:solidFill>
                  <a:srgbClr val="002060"/>
                </a:solidFill>
              </a:rPr>
              <a:t>thị</a:t>
            </a:r>
            <a:r>
              <a:rPr lang="en-US" b="1" dirty="0" smtClean="0">
                <a:solidFill>
                  <a:srgbClr val="002060"/>
                </a:solidFill>
              </a:rPr>
              <a:t> </a:t>
            </a:r>
            <a:r>
              <a:rPr lang="en-US" b="1" dirty="0" err="1" smtClean="0">
                <a:solidFill>
                  <a:srgbClr val="002060"/>
                </a:solidFill>
              </a:rPr>
              <a:t>sau</a:t>
            </a:r>
            <a:r>
              <a:rPr lang="en-US" b="1" dirty="0" smtClean="0">
                <a:solidFill>
                  <a:srgbClr val="002060"/>
                </a:solidFill>
              </a:rPr>
              <a:t> </a:t>
            </a:r>
            <a:r>
              <a:rPr lang="en-US" b="1" dirty="0" err="1" smtClean="0">
                <a:solidFill>
                  <a:srgbClr val="002060"/>
                </a:solidFill>
              </a:rPr>
              <a:t>đó</a:t>
            </a:r>
            <a:r>
              <a:rPr lang="en-US" b="1" dirty="0" smtClean="0">
                <a:solidFill>
                  <a:srgbClr val="002060"/>
                </a:solidFill>
              </a:rPr>
              <a:t> </a:t>
            </a:r>
            <a:r>
              <a:rPr lang="en-US" b="1" dirty="0" err="1" smtClean="0">
                <a:solidFill>
                  <a:srgbClr val="002060"/>
                </a:solidFill>
              </a:rPr>
              <a:t>ấn</a:t>
            </a:r>
            <a:r>
              <a:rPr lang="en-US" b="1" dirty="0" smtClean="0">
                <a:solidFill>
                  <a:srgbClr val="002060"/>
                </a:solidFill>
              </a:rPr>
              <a:t> </a:t>
            </a:r>
            <a:r>
              <a:rPr lang="en-US" b="1" dirty="0" err="1" smtClean="0">
                <a:solidFill>
                  <a:srgbClr val="002060"/>
                </a:solidFill>
              </a:rPr>
              <a:t>vào</a:t>
            </a:r>
            <a:r>
              <a:rPr lang="en-US" b="1" dirty="0" smtClean="0">
                <a:solidFill>
                  <a:srgbClr val="002060"/>
                </a:solidFill>
              </a:rPr>
              <a:t> Button “</a:t>
            </a:r>
            <a:r>
              <a:rPr lang="en-US" b="1" dirty="0" err="1">
                <a:solidFill>
                  <a:srgbClr val="002060"/>
                </a:solidFill>
              </a:rPr>
              <a:t>T</a:t>
            </a:r>
            <a:r>
              <a:rPr lang="en-US" b="1" dirty="0" err="1" smtClean="0">
                <a:solidFill>
                  <a:srgbClr val="002060"/>
                </a:solidFill>
              </a:rPr>
              <a:t>ìm</a:t>
            </a:r>
            <a:r>
              <a:rPr lang="en-US" b="1" dirty="0" smtClean="0">
                <a:solidFill>
                  <a:srgbClr val="002060"/>
                </a:solidFill>
              </a:rPr>
              <a:t> </a:t>
            </a:r>
            <a:r>
              <a:rPr lang="en-US" b="1" dirty="0" err="1" smtClean="0">
                <a:solidFill>
                  <a:srgbClr val="002060"/>
                </a:solidFill>
              </a:rPr>
              <a:t>kiếm</a:t>
            </a:r>
            <a:r>
              <a:rPr lang="en-US" b="1" dirty="0" smtClean="0">
                <a:solidFill>
                  <a:srgbClr val="002060"/>
                </a:solidFill>
              </a:rPr>
              <a:t>”</a:t>
            </a:r>
            <a:endParaRPr lang="vi-VN" b="1" dirty="0">
              <a:solidFill>
                <a:srgbClr val="002060"/>
              </a:solidFill>
            </a:endParaRPr>
          </a:p>
        </p:txBody>
      </p:sp>
    </p:spTree>
    <p:extLst>
      <p:ext uri="{BB962C8B-B14F-4D97-AF65-F5344CB8AC3E}">
        <p14:creationId xmlns:p14="http://schemas.microsoft.com/office/powerpoint/2010/main" val="411637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512" y="1277257"/>
            <a:ext cx="8327945" cy="5080000"/>
          </a:xfrm>
        </p:spPr>
      </p:pic>
      <p:sp>
        <p:nvSpPr>
          <p:cNvPr id="2" name="Title 1"/>
          <p:cNvSpPr>
            <a:spLocks noGrp="1"/>
          </p:cNvSpPr>
          <p:nvPr>
            <p:ph type="title"/>
          </p:nvPr>
        </p:nvSpPr>
        <p:spPr>
          <a:xfrm>
            <a:off x="814609" y="0"/>
            <a:ext cx="10018713" cy="1161142"/>
          </a:xfrm>
        </p:spPr>
        <p:txBody>
          <a:bodyPr/>
          <a:lstStyle/>
          <a:p>
            <a:r>
              <a:rPr lang="en-US" b="1" dirty="0" err="1" smtClean="0">
                <a:solidFill>
                  <a:srgbClr val="002060"/>
                </a:solidFill>
                <a:effectLst>
                  <a:outerShdw blurRad="38100" dist="38100" dir="2700000" algn="tl">
                    <a:srgbClr val="000000">
                      <a:alpha val="43137"/>
                    </a:srgbClr>
                  </a:outerShdw>
                </a:effectLst>
              </a:rPr>
              <a:t>Khung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tra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cứu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lịch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sử</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làm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bài</a:t>
            </a:r>
            <a:endParaRPr lang="vi-VN" b="1" dirty="0">
              <a:solidFill>
                <a:srgbClr val="002060"/>
              </a:solidFill>
              <a:effectLst>
                <a:outerShdw blurRad="38100" dist="38100" dir="2700000" algn="tl">
                  <a:srgbClr val="000000">
                    <a:alpha val="43137"/>
                  </a:srgbClr>
                </a:outerShdw>
              </a:effectLst>
            </a:endParaRPr>
          </a:p>
        </p:txBody>
      </p:sp>
      <p:sp>
        <p:nvSpPr>
          <p:cNvPr id="5" name="Rectangle 4"/>
          <p:cNvSpPr/>
          <p:nvPr/>
        </p:nvSpPr>
        <p:spPr>
          <a:xfrm>
            <a:off x="2150156" y="2558147"/>
            <a:ext cx="5455329" cy="217351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solidFill>
                <a:srgbClr val="002060"/>
              </a:solidFill>
              <a:effectLst>
                <a:outerShdw blurRad="38100" dist="38100" dir="2700000" algn="tl">
                  <a:srgbClr val="000000">
                    <a:alpha val="43137"/>
                  </a:srgbClr>
                </a:outerShdw>
              </a:effectLst>
            </a:endParaRPr>
          </a:p>
        </p:txBody>
      </p:sp>
      <p:sp>
        <p:nvSpPr>
          <p:cNvPr id="8" name="TextBox 7"/>
          <p:cNvSpPr txBox="1"/>
          <p:nvPr/>
        </p:nvSpPr>
        <p:spPr>
          <a:xfrm>
            <a:off x="9027889" y="1277257"/>
            <a:ext cx="3164111" cy="2308324"/>
          </a:xfrm>
          <a:prstGeom prst="rect">
            <a:avLst/>
          </a:prstGeom>
          <a:noFill/>
        </p:spPr>
        <p:txBody>
          <a:bodyPr wrap="square" rtlCol="0">
            <a:spAutoFit/>
          </a:bodyPr>
          <a:lstStyle/>
          <a:p>
            <a:r>
              <a:rPr lang="en-US" b="1" dirty="0" err="1" smtClean="0">
                <a:solidFill>
                  <a:srgbClr val="002060"/>
                </a:solidFill>
                <a:effectLst>
                  <a:outerShdw blurRad="38100" dist="38100" dir="2700000" algn="tl">
                    <a:srgbClr val="000000">
                      <a:alpha val="43137"/>
                    </a:srgbClr>
                  </a:outerShdw>
                </a:effectLst>
              </a:rPr>
              <a:t>Thông</a:t>
            </a:r>
            <a:r>
              <a:rPr lang="en-US" b="1" dirty="0" smtClean="0">
                <a:solidFill>
                  <a:srgbClr val="002060"/>
                </a:solidFill>
                <a:effectLst>
                  <a:outerShdw blurRad="38100" dist="38100" dir="2700000" algn="tl">
                    <a:srgbClr val="000000">
                      <a:alpha val="43137"/>
                    </a:srgbClr>
                  </a:outerShdw>
                </a:effectLst>
              </a:rPr>
              <a:t> tin </a:t>
            </a:r>
            <a:r>
              <a:rPr lang="en-US" b="1" dirty="0" err="1" smtClean="0">
                <a:solidFill>
                  <a:srgbClr val="002060"/>
                </a:solidFill>
                <a:effectLst>
                  <a:outerShdw blurRad="38100" dist="38100" dir="2700000" algn="tl">
                    <a:srgbClr val="000000">
                      <a:alpha val="43137"/>
                    </a:srgbClr>
                  </a:outerShdw>
                </a:effectLst>
              </a:rPr>
              <a:t>sẽ</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hiển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thị</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tại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bảng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bao</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gồm</a:t>
            </a:r>
            <a:r>
              <a:rPr lang="en-US" b="1" dirty="0" smtClean="0">
                <a:solidFill>
                  <a:srgbClr val="002060"/>
                </a:solidFill>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Số</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đã</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làm</a:t>
            </a:r>
            <a:r>
              <a:rPr lang="en-US" b="1" dirty="0" smtClean="0">
                <a:solidFill>
                  <a:srgbClr val="002060"/>
                </a:solidFill>
                <a:effectLst>
                  <a:outerShdw blurRad="38100" dist="38100" dir="2700000" algn="tl">
                    <a:srgbClr val="000000">
                      <a:alpha val="43137"/>
                    </a:srgbClr>
                  </a:outerShdw>
                </a:effectLst>
              </a:rPr>
              <a:t> ở </a:t>
            </a:r>
            <a:r>
              <a:rPr lang="en-US" b="1" dirty="0" err="1" smtClean="0">
                <a:solidFill>
                  <a:srgbClr val="002060"/>
                </a:solidFill>
                <a:effectLst>
                  <a:outerShdw blurRad="38100" dist="38100" dir="2700000" algn="tl">
                    <a:srgbClr val="000000">
                      <a:alpha val="43137"/>
                    </a:srgbClr>
                  </a:outerShdw>
                </a:effectLst>
              </a:rPr>
              <a:t>phía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trên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bảng</a:t>
            </a:r>
            <a:endParaRPr lang="en-US" b="1" dirty="0" smtClean="0">
              <a:solidFill>
                <a:srgbClr val="002060"/>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Môn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thi</a:t>
            </a:r>
            <a:endParaRPr lang="en-US" b="1" dirty="0">
              <a:solidFill>
                <a:srgbClr val="002060"/>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Độ</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khó</a:t>
            </a:r>
            <a:r>
              <a:rPr lang="en-US" b="1" dirty="0" smtClean="0">
                <a:solidFill>
                  <a:srgbClr val="002060"/>
                </a:solidFill>
                <a:effectLst>
                  <a:outerShdw blurRad="38100" dist="38100" dir="2700000" algn="tl">
                    <a:srgbClr val="000000">
                      <a:alpha val="43137"/>
                    </a:srgbClr>
                  </a:outerShdw>
                </a:effectLst>
              </a:rPr>
              <a:t> </a:t>
            </a:r>
          </a:p>
          <a:p>
            <a:pPr marL="285750" indent="-285750">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Ngày</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giờ</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làm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thi</a:t>
            </a:r>
            <a:endParaRPr lang="en-US" b="1" dirty="0" smtClean="0">
              <a:solidFill>
                <a:srgbClr val="002060"/>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Tổng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số</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điểm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đạt</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được</a:t>
            </a:r>
            <a:endParaRPr lang="vi-VN" b="1" dirty="0">
              <a:solidFill>
                <a:srgbClr val="002060"/>
              </a:solidFill>
              <a:effectLst>
                <a:outerShdw blurRad="38100" dist="38100" dir="2700000" algn="tl">
                  <a:srgbClr val="000000">
                    <a:alpha val="43137"/>
                  </a:srgbClr>
                </a:outerShdw>
              </a:effectLst>
            </a:endParaRPr>
          </a:p>
        </p:txBody>
      </p:sp>
      <p:cxnSp>
        <p:nvCxnSpPr>
          <p:cNvPr id="6" name="Elbow Connector 5"/>
          <p:cNvCxnSpPr>
            <a:stCxn id="5" idx="0"/>
          </p:cNvCxnSpPr>
          <p:nvPr/>
        </p:nvCxnSpPr>
        <p:spPr>
          <a:xfrm rot="5400000" flipH="1" flipV="1">
            <a:off x="6682523" y="212781"/>
            <a:ext cx="540664" cy="4150068"/>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45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par>
                                <p:cTn id="16" presetID="14"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314" y="1277256"/>
            <a:ext cx="8461829" cy="5254173"/>
          </a:xfrm>
        </p:spPr>
      </p:pic>
      <p:sp>
        <p:nvSpPr>
          <p:cNvPr id="2" name="Title 1"/>
          <p:cNvSpPr>
            <a:spLocks noGrp="1"/>
          </p:cNvSpPr>
          <p:nvPr>
            <p:ph type="title"/>
          </p:nvPr>
        </p:nvSpPr>
        <p:spPr>
          <a:xfrm>
            <a:off x="827489" y="-14443"/>
            <a:ext cx="10018713" cy="854298"/>
          </a:xfrm>
        </p:spPr>
        <p:txBody>
          <a:bodyPr/>
          <a:lstStyle/>
          <a:p>
            <a:r>
              <a:rPr lang="en-US" b="1" dirty="0" err="1" smtClean="0">
                <a:solidFill>
                  <a:srgbClr val="002060"/>
                </a:solidFill>
                <a:effectLst>
                  <a:outerShdw blurRad="38100" dist="38100" dir="2700000" algn="tl">
                    <a:srgbClr val="000000">
                      <a:alpha val="43137"/>
                    </a:srgbClr>
                  </a:outerShdw>
                </a:effectLst>
              </a:rPr>
              <a:t>Khung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tra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cứu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lịch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sử</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làm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bài</a:t>
            </a:r>
            <a:endParaRPr lang="vi-VN" b="1" dirty="0">
              <a:solidFill>
                <a:srgbClr val="002060"/>
              </a:solidFill>
              <a:effectLst>
                <a:outerShdw blurRad="38100" dist="38100" dir="2700000" algn="tl">
                  <a:srgbClr val="000000">
                    <a:alpha val="43137"/>
                  </a:srgbClr>
                </a:outerShdw>
              </a:effectLst>
            </a:endParaRPr>
          </a:p>
        </p:txBody>
      </p:sp>
      <p:sp>
        <p:nvSpPr>
          <p:cNvPr id="5" name="Rectangle 4"/>
          <p:cNvSpPr/>
          <p:nvPr/>
        </p:nvSpPr>
        <p:spPr>
          <a:xfrm>
            <a:off x="2293259" y="4760684"/>
            <a:ext cx="2989941" cy="161108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solidFill>
                <a:srgbClr val="002060"/>
              </a:solidFill>
              <a:effectLst>
                <a:outerShdw blurRad="38100" dist="38100" dir="2700000" algn="tl">
                  <a:srgbClr val="000000">
                    <a:alpha val="43137"/>
                  </a:srgbClr>
                </a:outerShdw>
              </a:effectLst>
            </a:endParaRPr>
          </a:p>
        </p:txBody>
      </p:sp>
      <p:sp>
        <p:nvSpPr>
          <p:cNvPr id="8" name="TextBox 7"/>
          <p:cNvSpPr txBox="1"/>
          <p:nvPr/>
        </p:nvSpPr>
        <p:spPr>
          <a:xfrm>
            <a:off x="9027889" y="1277257"/>
            <a:ext cx="3164111" cy="1477328"/>
          </a:xfrm>
          <a:prstGeom prst="rect">
            <a:avLst/>
          </a:prstGeom>
          <a:noFill/>
        </p:spPr>
        <p:txBody>
          <a:bodyPr wrap="square" rtlCol="0">
            <a:spAutoFit/>
          </a:bodyPr>
          <a:lstStyle/>
          <a:p>
            <a:r>
              <a:rPr lang="en-US" b="1" dirty="0" err="1" smtClean="0">
                <a:solidFill>
                  <a:srgbClr val="002060"/>
                </a:solidFill>
                <a:effectLst>
                  <a:outerShdw blurRad="38100" dist="38100" dir="2700000" algn="tl">
                    <a:srgbClr val="000000">
                      <a:alpha val="43137"/>
                    </a:srgbClr>
                  </a:outerShdw>
                </a:effectLst>
              </a:rPr>
              <a:t>Thông</a:t>
            </a:r>
            <a:r>
              <a:rPr lang="en-US" b="1" dirty="0" smtClean="0">
                <a:solidFill>
                  <a:srgbClr val="002060"/>
                </a:solidFill>
                <a:effectLst>
                  <a:outerShdw blurRad="38100" dist="38100" dir="2700000" algn="tl">
                    <a:srgbClr val="000000">
                      <a:alpha val="43137"/>
                    </a:srgbClr>
                  </a:outerShdw>
                </a:effectLst>
              </a:rPr>
              <a:t> tin </a:t>
            </a:r>
            <a:r>
              <a:rPr lang="en-US" b="1" dirty="0" err="1" smtClean="0">
                <a:solidFill>
                  <a:srgbClr val="002060"/>
                </a:solidFill>
                <a:effectLst>
                  <a:outerShdw blurRad="38100" dist="38100" dir="2700000" algn="tl">
                    <a:srgbClr val="000000">
                      <a:alpha val="43137"/>
                    </a:srgbClr>
                  </a:outerShdw>
                </a:effectLst>
              </a:rPr>
              <a:t>về</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lịch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sử</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có</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thể</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được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hiện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theo</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tên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của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môn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thi</a:t>
            </a:r>
            <a:endParaRPr lang="en-US" b="1" dirty="0" smtClean="0">
              <a:solidFill>
                <a:srgbClr val="002060"/>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b="1" dirty="0" smtClean="0">
                <a:solidFill>
                  <a:srgbClr val="002060"/>
                </a:solidFill>
                <a:effectLst>
                  <a:outerShdw blurRad="38100" dist="38100" dir="2700000" algn="tl">
                    <a:srgbClr val="000000">
                      <a:alpha val="43137"/>
                    </a:srgbClr>
                  </a:outerShdw>
                </a:effectLst>
              </a:rPr>
              <a:t>VD: </a:t>
            </a:r>
            <a:r>
              <a:rPr lang="en-US" b="1" dirty="0" err="1" smtClean="0">
                <a:solidFill>
                  <a:srgbClr val="002060"/>
                </a:solidFill>
                <a:effectLst>
                  <a:outerShdw blurRad="38100" dist="38100" dir="2700000" algn="tl">
                    <a:srgbClr val="000000">
                      <a:alpha val="43137"/>
                    </a:srgbClr>
                  </a:outerShdw>
                </a:effectLst>
              </a:rPr>
              <a:t>trong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hình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là</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hiển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thị</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theo</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môn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Tiếng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Anh</a:t>
            </a:r>
            <a:endParaRPr lang="vi-VN" b="1" dirty="0">
              <a:solidFill>
                <a:srgbClr val="002060"/>
              </a:solidFill>
              <a:effectLst>
                <a:outerShdw blurRad="38100" dist="38100" dir="2700000" algn="tl">
                  <a:srgbClr val="000000">
                    <a:alpha val="43137"/>
                  </a:srgbClr>
                </a:outerShdw>
              </a:effectLst>
            </a:endParaRPr>
          </a:p>
        </p:txBody>
      </p:sp>
      <p:cxnSp>
        <p:nvCxnSpPr>
          <p:cNvPr id="6" name="Elbow Connector 5"/>
          <p:cNvCxnSpPr>
            <a:stCxn id="5" idx="3"/>
            <a:endCxn id="8" idx="2"/>
          </p:cNvCxnSpPr>
          <p:nvPr/>
        </p:nvCxnSpPr>
        <p:spPr>
          <a:xfrm flipV="1">
            <a:off x="5283200" y="2754585"/>
            <a:ext cx="5326745" cy="2811643"/>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7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97" y="1277256"/>
            <a:ext cx="8289471" cy="5442857"/>
          </a:xfrm>
          <a:prstGeom prst="rect">
            <a:avLst/>
          </a:prstGeom>
        </p:spPr>
      </p:pic>
      <p:sp>
        <p:nvSpPr>
          <p:cNvPr id="2" name="Title 1"/>
          <p:cNvSpPr>
            <a:spLocks noGrp="1"/>
          </p:cNvSpPr>
          <p:nvPr>
            <p:ph type="title"/>
          </p:nvPr>
        </p:nvSpPr>
        <p:spPr>
          <a:xfrm>
            <a:off x="685821" y="0"/>
            <a:ext cx="10018713" cy="957329"/>
          </a:xfrm>
        </p:spPr>
        <p:txBody>
          <a:bodyPr/>
          <a:lstStyle/>
          <a:p>
            <a:r>
              <a:rPr lang="en-US" b="1" dirty="0" err="1" smtClean="0">
                <a:solidFill>
                  <a:srgbClr val="002060"/>
                </a:solidFill>
                <a:effectLst>
                  <a:outerShdw blurRad="38100" dist="38100" dir="2700000" algn="tl">
                    <a:srgbClr val="000000">
                      <a:alpha val="43137"/>
                    </a:srgbClr>
                  </a:outerShdw>
                </a:effectLst>
              </a:rPr>
              <a:t>Khung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tra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cứu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lịch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sử</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làm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bài</a:t>
            </a:r>
            <a:endParaRPr lang="vi-VN" b="1" dirty="0">
              <a:solidFill>
                <a:srgbClr val="002060"/>
              </a:solidFill>
              <a:effectLst>
                <a:outerShdw blurRad="38100" dist="38100" dir="2700000" algn="tl">
                  <a:srgbClr val="000000">
                    <a:alpha val="43137"/>
                  </a:srgbClr>
                </a:outerShdw>
              </a:effectLst>
            </a:endParaRPr>
          </a:p>
        </p:txBody>
      </p:sp>
      <p:sp>
        <p:nvSpPr>
          <p:cNvPr id="5" name="Rectangle 4"/>
          <p:cNvSpPr/>
          <p:nvPr/>
        </p:nvSpPr>
        <p:spPr>
          <a:xfrm>
            <a:off x="4122058" y="5704113"/>
            <a:ext cx="2583546" cy="59508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solidFill>
                <a:srgbClr val="002060"/>
              </a:solidFill>
              <a:effectLst>
                <a:outerShdw blurRad="38100" dist="38100" dir="2700000" algn="tl">
                  <a:srgbClr val="000000">
                    <a:alpha val="43137"/>
                  </a:srgbClr>
                </a:outerShdw>
              </a:effectLst>
            </a:endParaRPr>
          </a:p>
        </p:txBody>
      </p:sp>
      <p:sp>
        <p:nvSpPr>
          <p:cNvPr id="8" name="TextBox 7"/>
          <p:cNvSpPr txBox="1"/>
          <p:nvPr/>
        </p:nvSpPr>
        <p:spPr>
          <a:xfrm>
            <a:off x="9405256" y="1277257"/>
            <a:ext cx="2786744" cy="2585323"/>
          </a:xfrm>
          <a:prstGeom prst="rect">
            <a:avLst/>
          </a:prstGeom>
          <a:noFill/>
        </p:spPr>
        <p:txBody>
          <a:bodyPr wrap="square" rtlCol="0">
            <a:spAutoFit/>
          </a:bodyPr>
          <a:lstStyle/>
          <a:p>
            <a:r>
              <a:rPr lang="en-US" b="1" dirty="0" err="1" smtClean="0">
                <a:solidFill>
                  <a:srgbClr val="002060"/>
                </a:solidFill>
                <a:effectLst>
                  <a:outerShdw blurRad="38100" dist="38100" dir="2700000" algn="tl">
                    <a:srgbClr val="000000">
                      <a:alpha val="43137"/>
                    </a:srgbClr>
                  </a:outerShdw>
                </a:effectLst>
              </a:rPr>
              <a:t>Hai</a:t>
            </a:r>
            <a:r>
              <a:rPr lang="en-US" b="1" dirty="0" smtClean="0">
                <a:solidFill>
                  <a:srgbClr val="002060"/>
                </a:solidFill>
                <a:effectLst>
                  <a:outerShdw blurRad="38100" dist="38100" dir="2700000" algn="tl">
                    <a:srgbClr val="000000">
                      <a:alpha val="43137"/>
                    </a:srgbClr>
                  </a:outerShdw>
                </a:effectLst>
              </a:rPr>
              <a:t> Button </a:t>
            </a:r>
            <a:r>
              <a:rPr lang="en-US" b="1" dirty="0" err="1" smtClean="0">
                <a:solidFill>
                  <a:srgbClr val="002060"/>
                </a:solidFill>
                <a:effectLst>
                  <a:outerShdw blurRad="38100" dist="38100" dir="2700000" algn="tl">
                    <a:srgbClr val="000000">
                      <a:alpha val="43137"/>
                    </a:srgbClr>
                  </a:outerShdw>
                </a:effectLst>
              </a:rPr>
              <a:t>chức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năng</a:t>
            </a:r>
            <a:r>
              <a:rPr lang="en-US" b="1" dirty="0" smtClean="0">
                <a:solidFill>
                  <a:srgbClr val="002060"/>
                </a:solidFill>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US" b="1" dirty="0" smtClean="0">
                <a:solidFill>
                  <a:srgbClr val="002060"/>
                </a:solidFill>
                <a:effectLst>
                  <a:outerShdw blurRad="38100" dist="38100" dir="2700000" algn="tl">
                    <a:srgbClr val="000000">
                      <a:alpha val="43137"/>
                    </a:srgbClr>
                  </a:outerShdw>
                </a:effectLst>
              </a:rPr>
              <a:t>In chi </a:t>
            </a:r>
            <a:r>
              <a:rPr lang="en-US" b="1" dirty="0" err="1" smtClean="0">
                <a:solidFill>
                  <a:srgbClr val="002060"/>
                </a:solidFill>
                <a:effectLst>
                  <a:outerShdw blurRad="38100" dist="38100" dir="2700000" algn="tl">
                    <a:srgbClr val="000000">
                      <a:alpha val="43137"/>
                    </a:srgbClr>
                  </a:outerShdw>
                </a:effectLst>
              </a:rPr>
              <a:t>tiết</a:t>
            </a:r>
            <a:r>
              <a:rPr lang="en-US" b="1" dirty="0" smtClean="0">
                <a:solidFill>
                  <a:srgbClr val="002060"/>
                </a:solidFill>
                <a:effectLst>
                  <a:outerShdw blurRad="38100" dist="38100" dir="2700000" algn="tl">
                    <a:srgbClr val="000000">
                      <a:alpha val="43137"/>
                    </a:srgbClr>
                  </a:outerShdw>
                </a:effectLst>
              </a:rPr>
              <a:t>: in </a:t>
            </a:r>
            <a:r>
              <a:rPr lang="en-US" b="1" dirty="0" err="1" smtClean="0">
                <a:solidFill>
                  <a:srgbClr val="002060"/>
                </a:solidFill>
                <a:effectLst>
                  <a:outerShdw blurRad="38100" dist="38100" dir="2700000" algn="tl">
                    <a:srgbClr val="000000">
                      <a:alpha val="43137"/>
                    </a:srgbClr>
                  </a:outerShdw>
                </a:effectLst>
              </a:rPr>
              <a:t>bài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của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thí</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sinh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đã</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làm</a:t>
            </a:r>
            <a:r>
              <a:rPr lang="en-US" b="1" dirty="0">
                <a:solidFill>
                  <a:srgbClr val="002060"/>
                </a:solidFill>
                <a:effectLst>
                  <a:outerShdw blurRad="38100" dist="38100" dir="2700000" algn="tl">
                    <a:srgbClr val="000000">
                      <a:alpha val="43137"/>
                    </a:srgbClr>
                  </a:outerShdw>
                </a:effectLst>
              </a:rPr>
              <a:t> </a:t>
            </a:r>
            <a:r>
              <a:rPr lang="en-US" b="1" dirty="0" smtClean="0">
                <a:solidFill>
                  <a:srgbClr val="002060"/>
                </a:solidFill>
                <a:effectLst>
                  <a:outerShdw blurRad="38100" dist="38100" dir="2700000" algn="tl">
                    <a:srgbClr val="000000">
                      <a:alpha val="43137"/>
                    </a:srgbClr>
                  </a:outerShdw>
                </a:effectLst>
              </a:rPr>
              <a:t>(</a:t>
            </a:r>
            <a:r>
              <a:rPr lang="en-US" b="1" dirty="0" err="1" smtClean="0">
                <a:solidFill>
                  <a:srgbClr val="002060"/>
                </a:solidFill>
                <a:effectLst>
                  <a:outerShdw blurRad="38100" dist="38100" dir="2700000" algn="tl">
                    <a:srgbClr val="000000">
                      <a:alpha val="43137"/>
                    </a:srgbClr>
                  </a:outerShdw>
                </a:effectLst>
              </a:rPr>
              <a:t>Khi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không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có</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nào</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được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chọn</a:t>
            </a:r>
            <a:r>
              <a:rPr lang="en-US" b="1" dirty="0" smtClean="0">
                <a:solidFill>
                  <a:srgbClr val="002060"/>
                </a:solidFill>
                <a:effectLst>
                  <a:outerShdw blurRad="38100" dist="38100" dir="2700000" algn="tl">
                    <a:srgbClr val="000000">
                      <a:alpha val="43137"/>
                    </a:srgbClr>
                  </a:outerShdw>
                </a:effectLst>
              </a:rPr>
              <a:t> Button </a:t>
            </a:r>
            <a:r>
              <a:rPr lang="en-US" b="1" dirty="0" err="1" smtClean="0">
                <a:solidFill>
                  <a:srgbClr val="002060"/>
                </a:solidFill>
                <a:effectLst>
                  <a:outerShdw blurRad="38100" dist="38100" dir="2700000" algn="tl">
                    <a:srgbClr val="000000">
                      <a:alpha val="43137"/>
                    </a:srgbClr>
                  </a:outerShdw>
                </a:effectLst>
              </a:rPr>
              <a:t>sẽ</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không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được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kích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hoạt</a:t>
            </a:r>
            <a:r>
              <a:rPr lang="en-US" b="1" dirty="0" smtClean="0">
                <a:solidFill>
                  <a:srgbClr val="002060"/>
                </a:solidFill>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Cập</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nhật</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làm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mới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lại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bảng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kết</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quả</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từ</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cơ</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sở</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dữ</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liệu</a:t>
            </a:r>
            <a:endParaRPr lang="en-US" b="1" dirty="0" smtClean="0">
              <a:solidFill>
                <a:srgbClr val="002060"/>
              </a:solidFill>
              <a:effectLst>
                <a:outerShdw blurRad="38100" dist="38100" dir="2700000" algn="tl">
                  <a:srgbClr val="000000">
                    <a:alpha val="43137"/>
                  </a:srgbClr>
                </a:outerShdw>
              </a:effectLst>
            </a:endParaRPr>
          </a:p>
        </p:txBody>
      </p:sp>
      <p:cxnSp>
        <p:nvCxnSpPr>
          <p:cNvPr id="6" name="Elbow Connector 5"/>
          <p:cNvCxnSpPr>
            <a:stCxn id="5" idx="3"/>
            <a:endCxn id="8" idx="2"/>
          </p:cNvCxnSpPr>
          <p:nvPr/>
        </p:nvCxnSpPr>
        <p:spPr>
          <a:xfrm flipV="1">
            <a:off x="6705604" y="3862580"/>
            <a:ext cx="4093024" cy="2139076"/>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52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165" y="1264555"/>
            <a:ext cx="8653235" cy="5368474"/>
          </a:xfrm>
          <a:prstGeom prst="rect">
            <a:avLst/>
          </a:prstGeom>
        </p:spPr>
      </p:pic>
      <p:sp>
        <p:nvSpPr>
          <p:cNvPr id="2" name="Title 1"/>
          <p:cNvSpPr>
            <a:spLocks noGrp="1"/>
          </p:cNvSpPr>
          <p:nvPr>
            <p:ph type="title"/>
          </p:nvPr>
        </p:nvSpPr>
        <p:spPr>
          <a:xfrm>
            <a:off x="742709" y="-28189"/>
            <a:ext cx="10018713" cy="894807"/>
          </a:xfrm>
        </p:spPr>
        <p:txBody>
          <a:bodyPr/>
          <a:lstStyle/>
          <a:p>
            <a:r>
              <a:rPr lang="en-US" b="1" dirty="0" err="1" smtClean="0">
                <a:solidFill>
                  <a:srgbClr val="002060"/>
                </a:solidFill>
                <a:effectLst>
                  <a:outerShdw blurRad="38100" dist="38100" dir="2700000" algn="tl">
                    <a:srgbClr val="000000">
                      <a:alpha val="43137"/>
                    </a:srgbClr>
                  </a:outerShdw>
                </a:effectLst>
              </a:rPr>
              <a:t>Khung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tra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cứu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lịch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sử</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làm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bài</a:t>
            </a:r>
            <a:endParaRPr lang="vi-VN" b="1" dirty="0">
              <a:solidFill>
                <a:srgbClr val="002060"/>
              </a:solidFill>
              <a:effectLst>
                <a:outerShdw blurRad="38100" dist="38100" dir="2700000" algn="tl">
                  <a:srgbClr val="000000">
                    <a:alpha val="43137"/>
                  </a:srgbClr>
                </a:outerShdw>
              </a:effectLst>
            </a:endParaRPr>
          </a:p>
        </p:txBody>
      </p:sp>
      <p:sp>
        <p:nvSpPr>
          <p:cNvPr id="5" name="Rectangle 4"/>
          <p:cNvSpPr/>
          <p:nvPr/>
        </p:nvSpPr>
        <p:spPr>
          <a:xfrm>
            <a:off x="4122058" y="5646057"/>
            <a:ext cx="1349828" cy="65314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solidFill>
                <a:srgbClr val="002060"/>
              </a:solidFill>
              <a:effectLst>
                <a:outerShdw blurRad="38100" dist="38100" dir="2700000" algn="tl">
                  <a:srgbClr val="000000">
                    <a:alpha val="43137"/>
                  </a:srgbClr>
                </a:outerShdw>
              </a:effectLst>
            </a:endParaRPr>
          </a:p>
        </p:txBody>
      </p:sp>
      <p:sp>
        <p:nvSpPr>
          <p:cNvPr id="8" name="TextBox 7"/>
          <p:cNvSpPr txBox="1"/>
          <p:nvPr/>
        </p:nvSpPr>
        <p:spPr>
          <a:xfrm>
            <a:off x="9405256" y="1277257"/>
            <a:ext cx="2786744" cy="1200329"/>
          </a:xfrm>
          <a:prstGeom prst="rect">
            <a:avLst/>
          </a:prstGeom>
          <a:noFill/>
        </p:spPr>
        <p:txBody>
          <a:bodyPr wrap="square" rtlCol="0">
            <a:spAutoFit/>
          </a:bodyPr>
          <a:lstStyle/>
          <a:p>
            <a:r>
              <a:rPr lang="en-US" b="1" dirty="0" err="1" smtClean="0">
                <a:solidFill>
                  <a:srgbClr val="002060"/>
                </a:solidFill>
                <a:effectLst>
                  <a:outerShdw blurRad="38100" dist="38100" dir="2700000" algn="tl">
                    <a:srgbClr val="000000">
                      <a:alpha val="43137"/>
                    </a:srgbClr>
                  </a:outerShdw>
                </a:effectLst>
              </a:rPr>
              <a:t>Muốn</a:t>
            </a:r>
            <a:r>
              <a:rPr lang="en-US" b="1" dirty="0" smtClean="0">
                <a:solidFill>
                  <a:srgbClr val="002060"/>
                </a:solidFill>
                <a:effectLst>
                  <a:outerShdw blurRad="38100" dist="38100" dir="2700000" algn="tl">
                    <a:srgbClr val="000000">
                      <a:alpha val="43137"/>
                    </a:srgbClr>
                  </a:outerShdw>
                </a:effectLst>
              </a:rPr>
              <a:t> in chi </a:t>
            </a:r>
            <a:r>
              <a:rPr lang="en-US" b="1" dirty="0" err="1" smtClean="0">
                <a:solidFill>
                  <a:srgbClr val="002060"/>
                </a:solidFill>
                <a:effectLst>
                  <a:outerShdw blurRad="38100" dist="38100" dir="2700000" algn="tl">
                    <a:srgbClr val="000000">
                      <a:alpha val="43137"/>
                    </a:srgbClr>
                  </a:outerShdw>
                </a:effectLst>
              </a:rPr>
              <a:t>tiết</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thi</a:t>
            </a:r>
            <a:r>
              <a:rPr lang="en-US" b="1" dirty="0" smtClean="0">
                <a:solidFill>
                  <a:srgbClr val="002060"/>
                </a:solidFill>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Từ</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bảng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kết</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quả</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chọn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một</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bất</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kì</a:t>
            </a:r>
            <a:endParaRPr lang="en-US" b="1" dirty="0" smtClean="0">
              <a:solidFill>
                <a:srgbClr val="002060"/>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Sau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đó</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ấn</a:t>
            </a:r>
            <a:r>
              <a:rPr lang="en-US" b="1" dirty="0" smtClean="0">
                <a:solidFill>
                  <a:srgbClr val="002060"/>
                </a:solidFill>
                <a:effectLst>
                  <a:outerShdw blurRad="38100" dist="38100" dir="2700000" algn="tl">
                    <a:srgbClr val="000000">
                      <a:alpha val="43137"/>
                    </a:srgbClr>
                  </a:outerShdw>
                </a:effectLst>
              </a:rPr>
              <a:t> “In chi </a:t>
            </a:r>
            <a:r>
              <a:rPr lang="en-US" b="1" dirty="0" err="1" smtClean="0">
                <a:solidFill>
                  <a:srgbClr val="002060"/>
                </a:solidFill>
                <a:effectLst>
                  <a:outerShdw blurRad="38100" dist="38100" dir="2700000" algn="tl">
                    <a:srgbClr val="000000">
                      <a:alpha val="43137"/>
                    </a:srgbClr>
                  </a:outerShdw>
                </a:effectLst>
              </a:rPr>
              <a:t>tiết</a:t>
            </a:r>
            <a:r>
              <a:rPr lang="en-US" b="1" dirty="0" smtClean="0">
                <a:solidFill>
                  <a:srgbClr val="002060"/>
                </a:solidFill>
                <a:effectLst>
                  <a:outerShdw blurRad="38100" dist="38100" dir="2700000" algn="tl">
                    <a:srgbClr val="000000">
                      <a:alpha val="43137"/>
                    </a:srgbClr>
                  </a:outerShdw>
                </a:effectLst>
              </a:rPr>
              <a:t>”</a:t>
            </a:r>
          </a:p>
        </p:txBody>
      </p:sp>
      <p:cxnSp>
        <p:nvCxnSpPr>
          <p:cNvPr id="6" name="Elbow Connector 5"/>
          <p:cNvCxnSpPr>
            <a:stCxn id="5" idx="3"/>
            <a:endCxn id="8" idx="2"/>
          </p:cNvCxnSpPr>
          <p:nvPr/>
        </p:nvCxnSpPr>
        <p:spPr>
          <a:xfrm flipV="1">
            <a:off x="5471886" y="2477586"/>
            <a:ext cx="5326742" cy="3495042"/>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8" idx="1"/>
          </p:cNvCxnSpPr>
          <p:nvPr/>
        </p:nvCxnSpPr>
        <p:spPr>
          <a:xfrm flipV="1">
            <a:off x="8810171" y="1877422"/>
            <a:ext cx="595085" cy="199789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090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93" y="1043189"/>
            <a:ext cx="8449525" cy="5705954"/>
          </a:xfrm>
          <a:prstGeom prst="rect">
            <a:avLst/>
          </a:prstGeom>
        </p:spPr>
      </p:pic>
      <p:sp>
        <p:nvSpPr>
          <p:cNvPr id="2" name="Title 1"/>
          <p:cNvSpPr>
            <a:spLocks noGrp="1"/>
          </p:cNvSpPr>
          <p:nvPr>
            <p:ph type="title"/>
          </p:nvPr>
        </p:nvSpPr>
        <p:spPr>
          <a:xfrm>
            <a:off x="1500575" y="0"/>
            <a:ext cx="8911687" cy="750868"/>
          </a:xfrm>
        </p:spPr>
        <p:txBody>
          <a:bodyPr>
            <a:normAutofit/>
          </a:bodyPr>
          <a:lstStyle/>
          <a:p>
            <a:r>
              <a:rPr lang="en-US" b="1" dirty="0" err="1" smtClean="0">
                <a:solidFill>
                  <a:srgbClr val="002060"/>
                </a:solidFill>
                <a:effectLst>
                  <a:outerShdw blurRad="38100" dist="38100" dir="2700000" algn="tl">
                    <a:srgbClr val="000000">
                      <a:alpha val="43137"/>
                    </a:srgbClr>
                  </a:outerShdw>
                </a:effectLst>
              </a:rPr>
              <a:t>Khung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tra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cứu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lịch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sử</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làm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bài</a:t>
            </a:r>
            <a:endParaRPr lang="vi-VN" b="1" dirty="0">
              <a:solidFill>
                <a:srgbClr val="002060"/>
              </a:solidFill>
              <a:effectLst>
                <a:outerShdw blurRad="38100" dist="38100" dir="2700000" algn="tl">
                  <a:srgbClr val="000000">
                    <a:alpha val="43137"/>
                  </a:srgbClr>
                </a:outerShdw>
              </a:effectLst>
            </a:endParaRPr>
          </a:p>
        </p:txBody>
      </p:sp>
      <p:sp>
        <p:nvSpPr>
          <p:cNvPr id="8" name="TextBox 7"/>
          <p:cNvSpPr txBox="1"/>
          <p:nvPr/>
        </p:nvSpPr>
        <p:spPr>
          <a:xfrm>
            <a:off x="9405256" y="1277257"/>
            <a:ext cx="2786744" cy="4247317"/>
          </a:xfrm>
          <a:prstGeom prst="rect">
            <a:avLst/>
          </a:prstGeom>
          <a:noFill/>
        </p:spPr>
        <p:txBody>
          <a:bodyPr wrap="square" rtlCol="0">
            <a:spAutoFit/>
          </a:bodyPr>
          <a:lstStyle/>
          <a:p>
            <a:r>
              <a:rPr lang="en-US" b="1" dirty="0" err="1" smtClean="0">
                <a:solidFill>
                  <a:srgbClr val="002060"/>
                </a:solidFill>
                <a:effectLst>
                  <a:outerShdw blurRad="38100" dist="38100" dir="2700000" algn="tl">
                    <a:srgbClr val="000000">
                      <a:alpha val="43137"/>
                    </a:srgbClr>
                  </a:outerShdw>
                </a:effectLst>
              </a:rPr>
              <a:t>Một</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cửa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sổ</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mới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sẽ</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hiện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ra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hiển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thị</a:t>
            </a:r>
            <a:r>
              <a:rPr lang="en-US" b="1" dirty="0" smtClean="0">
                <a:solidFill>
                  <a:srgbClr val="002060"/>
                </a:solidFill>
                <a:effectLst>
                  <a:outerShdw blurRad="38100" dist="38100" dir="2700000" algn="tl">
                    <a:srgbClr val="000000">
                      <a:alpha val="43137"/>
                    </a:srgbClr>
                  </a:outerShdw>
                </a:effectLst>
              </a:rPr>
              <a:t> chi </a:t>
            </a:r>
            <a:r>
              <a:rPr lang="en-US" b="1" dirty="0" err="1" smtClean="0">
                <a:solidFill>
                  <a:srgbClr val="002060"/>
                </a:solidFill>
                <a:effectLst>
                  <a:outerShdw blurRad="38100" dist="38100" dir="2700000" algn="tl">
                    <a:srgbClr val="000000">
                      <a:alpha val="43137"/>
                    </a:srgbClr>
                  </a:outerShdw>
                </a:effectLst>
              </a:rPr>
              <a:t>tiết</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đã</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làm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bao</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gồm</a:t>
            </a:r>
            <a:r>
              <a:rPr lang="en-US" b="1" dirty="0" smtClean="0">
                <a:solidFill>
                  <a:srgbClr val="002060"/>
                </a:solidFill>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Họ</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tên</a:t>
            </a:r>
            <a:endParaRPr lang="en-US" b="1" dirty="0" smtClean="0">
              <a:solidFill>
                <a:srgbClr val="002060"/>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Môn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thi</a:t>
            </a:r>
            <a:endParaRPr lang="en-US" b="1" dirty="0" smtClean="0">
              <a:solidFill>
                <a:srgbClr val="002060"/>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Số</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điểm</a:t>
            </a:r>
            <a:endParaRPr lang="en-US" b="1" dirty="0" smtClean="0">
              <a:solidFill>
                <a:srgbClr val="002060"/>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Độ</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khó</a:t>
            </a:r>
            <a:endParaRPr lang="en-US" b="1" dirty="0" smtClean="0">
              <a:solidFill>
                <a:srgbClr val="002060"/>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Thời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gian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làm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bài</a:t>
            </a:r>
            <a:endParaRPr lang="en-US" b="1" dirty="0" smtClean="0">
              <a:solidFill>
                <a:srgbClr val="002060"/>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b="1" dirty="0" smtClean="0">
                <a:solidFill>
                  <a:srgbClr val="002060"/>
                </a:solidFill>
                <a:effectLst>
                  <a:outerShdw blurRad="38100" dist="38100" dir="2700000" algn="tl">
                    <a:srgbClr val="000000">
                      <a:alpha val="43137"/>
                    </a:srgbClr>
                  </a:outerShdw>
                </a:effectLst>
              </a:rPr>
              <a:t>Chi </a:t>
            </a:r>
            <a:r>
              <a:rPr lang="en-US" b="1" dirty="0" err="1" smtClean="0">
                <a:solidFill>
                  <a:srgbClr val="002060"/>
                </a:solidFill>
                <a:effectLst>
                  <a:outerShdw blurRad="38100" dist="38100" dir="2700000" algn="tl">
                    <a:srgbClr val="000000">
                      <a:alpha val="43137"/>
                    </a:srgbClr>
                  </a:outerShdw>
                </a:effectLst>
              </a:rPr>
              <a:t>tiết</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từng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câu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hỏi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bao</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gồm</a:t>
            </a:r>
            <a:endParaRPr lang="en-US" b="1" dirty="0" smtClean="0">
              <a:solidFill>
                <a:srgbClr val="002060"/>
              </a:solidFill>
              <a:effectLst>
                <a:outerShdw blurRad="38100" dist="38100" dir="2700000" algn="tl">
                  <a:srgbClr val="000000">
                    <a:alpha val="43137"/>
                  </a:srgbClr>
                </a:outerShdw>
              </a:effectLst>
            </a:endParaRPr>
          </a:p>
          <a:p>
            <a:pPr marL="742950" lvl="1" indent="-285750">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Nội</a:t>
            </a:r>
            <a:r>
              <a:rPr lang="en-US" b="1" dirty="0" smtClean="0">
                <a:solidFill>
                  <a:srgbClr val="002060"/>
                </a:solidFill>
                <a:effectLst>
                  <a:outerShdw blurRad="38100" dist="38100" dir="2700000" algn="tl">
                    <a:srgbClr val="000000">
                      <a:alpha val="43137"/>
                    </a:srgbClr>
                  </a:outerShdw>
                </a:effectLst>
              </a:rPr>
              <a:t> dung</a:t>
            </a:r>
          </a:p>
          <a:p>
            <a:pPr marL="742950" lvl="1" indent="-285750">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Các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phương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án</a:t>
            </a:r>
            <a:endParaRPr lang="en-US" b="1" dirty="0" smtClean="0">
              <a:solidFill>
                <a:srgbClr val="002060"/>
              </a:solidFill>
              <a:effectLst>
                <a:outerShdw blurRad="38100" dist="38100" dir="2700000" algn="tl">
                  <a:srgbClr val="000000">
                    <a:alpha val="43137"/>
                  </a:srgbClr>
                </a:outerShdw>
              </a:effectLst>
            </a:endParaRPr>
          </a:p>
          <a:p>
            <a:pPr marL="742950" lvl="1" indent="-285750">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Đáp</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án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thí</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sinh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chọn</a:t>
            </a:r>
            <a:endParaRPr lang="en-US" b="1" dirty="0" smtClean="0">
              <a:solidFill>
                <a:srgbClr val="002060"/>
              </a:solidFill>
              <a:effectLst>
                <a:outerShdw blurRad="38100" dist="38100" dir="2700000" algn="tl">
                  <a:srgbClr val="000000">
                    <a:alpha val="43137"/>
                  </a:srgbClr>
                </a:outerShdw>
              </a:effectLst>
            </a:endParaRPr>
          </a:p>
          <a:p>
            <a:pPr marL="742950" lvl="1" indent="-285750">
              <a:buFont typeface="Arial" panose="020B0604020202020204" pitchFamily="34" charset="0"/>
              <a:buChar char="•"/>
            </a:pPr>
            <a:r>
              <a:rPr lang="en-US" b="1" dirty="0" err="1" smtClean="0">
                <a:solidFill>
                  <a:srgbClr val="002060"/>
                </a:solidFill>
                <a:effectLst>
                  <a:outerShdw blurRad="38100" dist="38100" dir="2700000" algn="tl">
                    <a:srgbClr val="000000">
                      <a:alpha val="43137"/>
                    </a:srgbClr>
                  </a:outerShdw>
                </a:effectLst>
              </a:rPr>
              <a:t>Đáp</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án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đúng</a:t>
            </a:r>
            <a:endParaRPr lang="en-US" b="1" dirty="0" smtClean="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4022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1575" y="685800"/>
            <a:ext cx="10331449" cy="1752599"/>
          </a:xfrm>
        </p:spPr>
        <p:txBody>
          <a:bodyPr>
            <a:normAutofit/>
          </a:bodyPr>
          <a:lstStyle/>
          <a:p>
            <a:r>
              <a:rPr lang="vi-VN" b="1" dirty="0" smtClean="0">
                <a:solidFill>
                  <a:srgbClr val="002060"/>
                </a:solidFill>
              </a:rPr>
              <a:t>Sơ lược các công cụ phát triển ứng dụng</a:t>
            </a:r>
            <a:endParaRPr lang="vi-VN" b="1" dirty="0">
              <a:solidFill>
                <a:srgbClr val="002060"/>
              </a:solidFill>
            </a:endParaRPr>
          </a:p>
        </p:txBody>
      </p:sp>
      <p:sp>
        <p:nvSpPr>
          <p:cNvPr id="3" name="Content Placeholder 2"/>
          <p:cNvSpPr>
            <a:spLocks noGrp="1"/>
          </p:cNvSpPr>
          <p:nvPr>
            <p:ph idx="1"/>
          </p:nvPr>
        </p:nvSpPr>
        <p:spPr/>
        <p:txBody>
          <a:bodyPr/>
          <a:lstStyle/>
          <a:p>
            <a:r>
              <a:rPr lang="vi-VN" b="1" dirty="0" smtClean="0">
                <a:solidFill>
                  <a:srgbClr val="002060"/>
                </a:solidFill>
              </a:rPr>
              <a:t>Ngôn ngữ lập trình: Java</a:t>
            </a:r>
          </a:p>
          <a:p>
            <a:r>
              <a:rPr lang="vi-VN" b="1" dirty="0" smtClean="0">
                <a:solidFill>
                  <a:srgbClr val="002060"/>
                </a:solidFill>
              </a:rPr>
              <a:t>Java Developement Kit (JDK) phiên bản 8u45</a:t>
            </a:r>
          </a:p>
          <a:p>
            <a:r>
              <a:rPr lang="vi-VN" b="1" dirty="0" smtClean="0">
                <a:solidFill>
                  <a:srgbClr val="002060"/>
                </a:solidFill>
              </a:rPr>
              <a:t>IDE: Netbean 8.0.2</a:t>
            </a:r>
          </a:p>
          <a:p>
            <a:r>
              <a:rPr lang="vi-VN" b="1" dirty="0" smtClean="0">
                <a:solidFill>
                  <a:srgbClr val="002060"/>
                </a:solidFill>
              </a:rPr>
              <a:t>Database: SQL Server (Management Tools)</a:t>
            </a:r>
          </a:p>
          <a:p>
            <a:r>
              <a:rPr lang="vi-VN" b="1" dirty="0" smtClean="0">
                <a:solidFill>
                  <a:srgbClr val="002060"/>
                </a:solidFill>
              </a:rPr>
              <a:t>JDBC (</a:t>
            </a:r>
            <a:r>
              <a:rPr lang="vi-VN" b="1" dirty="0">
                <a:solidFill>
                  <a:srgbClr val="002060"/>
                </a:solidFill>
              </a:rPr>
              <a:t> Java Database Connectivity</a:t>
            </a:r>
            <a:r>
              <a:rPr lang="vi-VN" b="1" smtClean="0">
                <a:solidFill>
                  <a:srgbClr val="002060"/>
                </a:solidFill>
              </a:rPr>
              <a:t>) </a:t>
            </a:r>
            <a:endParaRPr lang="vi-VN" b="1">
              <a:solidFill>
                <a:srgbClr val="002060"/>
              </a:solidFill>
            </a:endParaRPr>
          </a:p>
          <a:p>
            <a:r>
              <a:rPr lang="vi-VN" b="1" smtClean="0">
                <a:solidFill>
                  <a:srgbClr val="002060"/>
                </a:solidFill>
              </a:rPr>
              <a:t>Jasper Report</a:t>
            </a:r>
            <a:endParaRPr lang="vi-VN" b="1" dirty="0" smtClean="0">
              <a:solidFill>
                <a:srgbClr val="002060"/>
              </a:solidFill>
            </a:endParaRPr>
          </a:p>
        </p:txBody>
      </p:sp>
    </p:spTree>
    <p:extLst>
      <p:ext uri="{BB962C8B-B14F-4D97-AF65-F5344CB8AC3E}">
        <p14:creationId xmlns:p14="http://schemas.microsoft.com/office/powerpoint/2010/main" val="243170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25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11" y="695135"/>
            <a:ext cx="8972585" cy="6059175"/>
          </a:xfrm>
          <a:prstGeom prst="rect">
            <a:avLst/>
          </a:prstGeom>
        </p:spPr>
      </p:pic>
      <p:sp>
        <p:nvSpPr>
          <p:cNvPr id="2" name="Title 1"/>
          <p:cNvSpPr>
            <a:spLocks noGrp="1"/>
          </p:cNvSpPr>
          <p:nvPr>
            <p:ph type="title"/>
          </p:nvPr>
        </p:nvSpPr>
        <p:spPr>
          <a:xfrm>
            <a:off x="1461938" y="-32411"/>
            <a:ext cx="8911687" cy="750868"/>
          </a:xfrm>
        </p:spPr>
        <p:txBody>
          <a:bodyPr>
            <a:normAutofit/>
          </a:bodyPr>
          <a:lstStyle/>
          <a:p>
            <a:r>
              <a:rPr lang="en-US" b="1" dirty="0" err="1" smtClean="0">
                <a:solidFill>
                  <a:srgbClr val="002060"/>
                </a:solidFill>
                <a:effectLst>
                  <a:outerShdw blurRad="38100" dist="38100" dir="2700000" algn="tl">
                    <a:srgbClr val="000000">
                      <a:alpha val="43137"/>
                    </a:srgbClr>
                  </a:outerShdw>
                </a:effectLst>
              </a:rPr>
              <a:t>Khung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tra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cứu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lịch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sử</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làm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bài</a:t>
            </a:r>
            <a:endParaRPr lang="vi-VN" b="1" dirty="0">
              <a:solidFill>
                <a:srgbClr val="002060"/>
              </a:solidFill>
              <a:effectLst>
                <a:outerShdw blurRad="38100" dist="38100" dir="2700000" algn="tl">
                  <a:srgbClr val="000000">
                    <a:alpha val="43137"/>
                  </a:srgbClr>
                </a:outerShdw>
              </a:effectLst>
            </a:endParaRPr>
          </a:p>
        </p:txBody>
      </p:sp>
      <p:sp>
        <p:nvSpPr>
          <p:cNvPr id="5" name="TextBox 4"/>
          <p:cNvSpPr txBox="1"/>
          <p:nvPr/>
        </p:nvSpPr>
        <p:spPr>
          <a:xfrm>
            <a:off x="9405256" y="2576286"/>
            <a:ext cx="2786744" cy="1477328"/>
          </a:xfrm>
          <a:prstGeom prst="rect">
            <a:avLst/>
          </a:prstGeom>
          <a:noFill/>
        </p:spPr>
        <p:txBody>
          <a:bodyPr wrap="square" rtlCol="0">
            <a:spAutoFit/>
          </a:bodyPr>
          <a:lstStyle/>
          <a:p>
            <a:r>
              <a:rPr lang="en-US" b="1" dirty="0" err="1" smtClean="0">
                <a:solidFill>
                  <a:srgbClr val="002060"/>
                </a:solidFill>
                <a:effectLst>
                  <a:outerShdw blurRad="38100" dist="38100" dir="2700000" algn="tl">
                    <a:srgbClr val="000000">
                      <a:alpha val="43137"/>
                    </a:srgbClr>
                  </a:outerShdw>
                </a:effectLst>
              </a:rPr>
              <a:t>Chúng</a:t>
            </a:r>
            <a:r>
              <a:rPr lang="en-US" b="1" dirty="0" smtClean="0">
                <a:solidFill>
                  <a:srgbClr val="002060"/>
                </a:solidFill>
                <a:effectLst>
                  <a:outerShdw blurRad="38100" dist="38100" dir="2700000" algn="tl">
                    <a:srgbClr val="000000">
                      <a:alpha val="43137"/>
                    </a:srgbClr>
                  </a:outerShdw>
                </a:effectLst>
              </a:rPr>
              <a:t> ta </a:t>
            </a:r>
            <a:r>
              <a:rPr lang="en-US" b="1" dirty="0" err="1" smtClean="0">
                <a:solidFill>
                  <a:srgbClr val="002060"/>
                </a:solidFill>
                <a:effectLst>
                  <a:outerShdw blurRad="38100" dist="38100" dir="2700000" algn="tl">
                    <a:srgbClr val="000000">
                      <a:alpha val="43137"/>
                    </a:srgbClr>
                  </a:outerShdw>
                </a:effectLst>
              </a:rPr>
              <a:t>có</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thể</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tùy</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chọn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với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bản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ghi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này</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như</a:t>
            </a:r>
            <a:r>
              <a:rPr lang="en-US" b="1" dirty="0" smtClean="0">
                <a:solidFill>
                  <a:srgbClr val="002060"/>
                </a:solidFill>
                <a:effectLst>
                  <a:outerShdw blurRad="38100" dist="38100" dir="2700000" algn="tl">
                    <a:srgbClr val="000000">
                      <a:alpha val="43137"/>
                    </a:srgbClr>
                  </a:outerShdw>
                </a:effectLst>
              </a:rPr>
              <a:t> in, </a:t>
            </a:r>
            <a:r>
              <a:rPr lang="en-US" b="1" dirty="0" err="1" smtClean="0">
                <a:solidFill>
                  <a:srgbClr val="002060"/>
                </a:solidFill>
                <a:effectLst>
                  <a:outerShdw blurRad="38100" dist="38100" dir="2700000" algn="tl">
                    <a:srgbClr val="000000">
                      <a:alpha val="43137"/>
                    </a:srgbClr>
                  </a:outerShdw>
                </a:effectLst>
              </a:rPr>
              <a:t>lưu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vào</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máy</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tính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phóng</a:t>
            </a:r>
            <a:r>
              <a:rPr lang="en-US" b="1" dirty="0" smtClean="0">
                <a:solidFill>
                  <a:srgbClr val="002060"/>
                </a:solidFill>
                <a:effectLst>
                  <a:outerShdw blurRad="38100" dist="38100" dir="2700000" algn="tl">
                    <a:srgbClr val="000000">
                      <a:alpha val="43137"/>
                    </a:srgbClr>
                  </a:outerShdw>
                </a:effectLst>
              </a:rPr>
              <a:t> to, </a:t>
            </a:r>
            <a:r>
              <a:rPr lang="en-US" b="1" dirty="0" err="1" smtClean="0">
                <a:solidFill>
                  <a:srgbClr val="002060"/>
                </a:solidFill>
                <a:effectLst>
                  <a:outerShdw blurRad="38100" dist="38100" dir="2700000" algn="tl">
                    <a:srgbClr val="000000">
                      <a:alpha val="43137"/>
                    </a:srgbClr>
                  </a:outerShdw>
                </a:effectLst>
              </a:rPr>
              <a:t>thu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nhỏ</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tùy</a:t>
            </a:r>
            <a:r>
              <a:rPr lang="en-US" b="1" dirty="0" smtClean="0">
                <a:solidFill>
                  <a:srgbClr val="002060"/>
                </a:solidFill>
                <a:effectLst>
                  <a:outerShdw blurRad="38100" dist="38100" dir="2700000" algn="tl">
                    <a:srgbClr val="000000">
                      <a:alpha val="43137"/>
                    </a:srgbClr>
                  </a:outerShdw>
                </a:effectLst>
              </a:rPr>
              <a:t> ý </a:t>
            </a:r>
            <a:r>
              <a:rPr lang="en-US" b="1" dirty="0" err="1" smtClean="0">
                <a:solidFill>
                  <a:srgbClr val="002060"/>
                </a:solidFill>
                <a:effectLst>
                  <a:outerShdw blurRad="38100" dist="38100" dir="2700000" algn="tl">
                    <a:srgbClr val="000000">
                      <a:alpha val="43137"/>
                    </a:srgbClr>
                  </a:outerShdw>
                </a:effectLst>
              </a:rPr>
              <a:t>bằng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cách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sử</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dụng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các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nút</a:t>
            </a:r>
            <a:r>
              <a:rPr lang="en-US" b="1" dirty="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sau</a:t>
            </a:r>
            <a:endParaRPr lang="en-US" b="1" dirty="0" smtClean="0">
              <a:solidFill>
                <a:srgbClr val="002060"/>
              </a:solidFill>
              <a:effectLst>
                <a:outerShdw blurRad="38100" dist="38100" dir="2700000" algn="tl">
                  <a:srgbClr val="000000">
                    <a:alpha val="43137"/>
                  </a:srgbClr>
                </a:outerShdw>
              </a:effectLst>
            </a:endParaRPr>
          </a:p>
        </p:txBody>
      </p:sp>
      <p:sp>
        <p:nvSpPr>
          <p:cNvPr id="3" name="Rectangle 2"/>
          <p:cNvSpPr/>
          <p:nvPr/>
        </p:nvSpPr>
        <p:spPr>
          <a:xfrm>
            <a:off x="388711" y="902953"/>
            <a:ext cx="4270375" cy="33382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solidFill>
                <a:srgbClr val="002060"/>
              </a:solidFill>
              <a:effectLst>
                <a:outerShdw blurRad="38100" dist="38100" dir="2700000" algn="tl">
                  <a:srgbClr val="000000">
                    <a:alpha val="43137"/>
                  </a:srgbClr>
                </a:outerShdw>
              </a:effectLst>
            </a:endParaRPr>
          </a:p>
        </p:txBody>
      </p:sp>
      <p:cxnSp>
        <p:nvCxnSpPr>
          <p:cNvPr id="7" name="Straight Arrow Connector 6"/>
          <p:cNvCxnSpPr>
            <a:stCxn id="3" idx="3"/>
            <a:endCxn id="5" idx="1"/>
          </p:cNvCxnSpPr>
          <p:nvPr/>
        </p:nvCxnSpPr>
        <p:spPr>
          <a:xfrm>
            <a:off x="4659086" y="1069868"/>
            <a:ext cx="4746170" cy="22450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00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3612" y="2467424"/>
            <a:ext cx="8911687" cy="1280890"/>
          </a:xfrm>
        </p:spPr>
        <p:txBody>
          <a:bodyPr>
            <a:normAutofit/>
          </a:bodyPr>
          <a:lstStyle/>
          <a:p>
            <a:r>
              <a:rPr lang="en-US" b="1" dirty="0" err="1" smtClean="0">
                <a:solidFill>
                  <a:srgbClr val="002060"/>
                </a:solidFill>
                <a:effectLst>
                  <a:outerShdw blurRad="38100" dist="38100" dir="2700000" algn="tl">
                    <a:srgbClr val="000000">
                      <a:alpha val="43137"/>
                    </a:srgbClr>
                  </a:outerShdw>
                </a:effectLst>
              </a:rPr>
              <a:t>Tìm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hiểu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ứng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dụng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phía</a:t>
            </a:r>
            <a:r>
              <a:rPr lang="en-US" b="1" dirty="0" smtClean="0">
                <a:solidFill>
                  <a:srgbClr val="002060"/>
                </a:solidFill>
                <a:effectLst>
                  <a:outerShdw blurRad="38100" dist="38100" dir="2700000" algn="tl">
                    <a:srgbClr val="000000">
                      <a:alpha val="43137"/>
                    </a:srgbClr>
                  </a:outerShdw>
                </a:effectLst>
              </a:rPr>
              <a:t> Client</a:t>
            </a:r>
            <a:endParaRPr lang="vi-VN" b="1" dirty="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4933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0186" y="0"/>
            <a:ext cx="10018713" cy="738388"/>
          </a:xfrm>
        </p:spPr>
        <p:txBody>
          <a:bodyPr/>
          <a:lstStyle/>
          <a:p>
            <a:r>
              <a:rPr lang="en-US" b="1" dirty="0" err="1" smtClean="0">
                <a:solidFill>
                  <a:srgbClr val="002060"/>
                </a:solidFill>
                <a:effectLst>
                  <a:outerShdw blurRad="38100" dist="38100" dir="2700000" algn="tl">
                    <a:srgbClr val="000000">
                      <a:alpha val="43137"/>
                    </a:srgbClr>
                  </a:outerShdw>
                </a:effectLst>
              </a:rPr>
              <a:t>Cấu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trúc</a:t>
            </a:r>
            <a:r>
              <a:rPr lang="en-US" b="1" dirty="0" smtClean="0">
                <a:solidFill>
                  <a:srgbClr val="002060"/>
                </a:solidFill>
                <a:effectLst>
                  <a:outerShdw blurRad="38100" dist="38100" dir="2700000" algn="tl">
                    <a:srgbClr val="000000">
                      <a:alpha val="43137"/>
                    </a:srgbClr>
                  </a:outerShdw>
                </a:effectLst>
              </a:rPr>
              <a:t> Package </a:t>
            </a:r>
            <a:r>
              <a:rPr lang="en-US" b="1" dirty="0" err="1" smtClean="0">
                <a:solidFill>
                  <a:srgbClr val="002060"/>
                </a:solidFill>
                <a:effectLst>
                  <a:outerShdw blurRad="38100" dist="38100" dir="2700000" algn="tl">
                    <a:srgbClr val="000000">
                      <a:alpha val="43137"/>
                    </a:srgbClr>
                  </a:outerShdw>
                </a:effectLst>
              </a:rPr>
              <a:t>và</a:t>
            </a:r>
            <a:r>
              <a:rPr lang="en-US" b="1" dirty="0" smtClean="0">
                <a:solidFill>
                  <a:srgbClr val="002060"/>
                </a:solidFill>
                <a:effectLst>
                  <a:outerShdw blurRad="38100" dist="38100" dir="2700000" algn="tl">
                    <a:srgbClr val="000000">
                      <a:alpha val="43137"/>
                    </a:srgbClr>
                  </a:outerShdw>
                </a:effectLst>
              </a:rPr>
              <a:t> Class</a:t>
            </a:r>
            <a:endParaRPr lang="vi-VN" b="1" dirty="0">
              <a:solidFill>
                <a:srgbClr val="00206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139543" y="2278743"/>
            <a:ext cx="5365069" cy="2801257"/>
          </a:xfrm>
        </p:spPr>
        <p:txBody>
          <a:bodyPr>
            <a:normAutofit fontScale="85000" lnSpcReduction="10000"/>
          </a:bodyPr>
          <a:lstStyle/>
          <a:p>
            <a:pPr marL="0" indent="0">
              <a:buNone/>
            </a:pPr>
            <a:r>
              <a:rPr lang="en-US" b="1" dirty="0" err="1" smtClean="0">
                <a:solidFill>
                  <a:srgbClr val="002060"/>
                </a:solidFill>
                <a:effectLst>
                  <a:outerShdw blurRad="38100" dist="38100" dir="2700000" algn="tl">
                    <a:srgbClr val="000000">
                      <a:alpha val="43137"/>
                    </a:srgbClr>
                  </a:outerShdw>
                </a:effectLst>
              </a:rPr>
              <a:t>Bao</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gồm</a:t>
            </a:r>
            <a:r>
              <a:rPr lang="en-US" b="1" dirty="0" smtClean="0">
                <a:solidFill>
                  <a:srgbClr val="002060"/>
                </a:solidFill>
                <a:effectLst>
                  <a:outerShdw blurRad="38100" dist="38100" dir="2700000" algn="tl">
                    <a:srgbClr val="000000">
                      <a:alpha val="43137"/>
                    </a:srgbClr>
                  </a:outerShdw>
                </a:effectLst>
              </a:rPr>
              <a:t> 3 package:</a:t>
            </a:r>
          </a:p>
          <a:p>
            <a:pPr marL="342900" lvl="1" indent="-342900"/>
            <a:r>
              <a:rPr lang="en-US" sz="2400" b="1" dirty="0" err="1">
                <a:solidFill>
                  <a:srgbClr val="002060"/>
                </a:solidFill>
                <a:effectLst>
                  <a:outerShdw blurRad="38100" dist="38100" dir="2700000" algn="tl">
                    <a:srgbClr val="000000">
                      <a:alpha val="43137"/>
                    </a:srgbClr>
                  </a:outerShdw>
                </a:effectLst>
              </a:rPr>
              <a:t>ProcessSocket</a:t>
            </a:r>
            <a:r>
              <a:rPr lang="en-US" sz="2400" b="1" dirty="0">
                <a:solidFill>
                  <a:srgbClr val="002060"/>
                </a:solidFill>
                <a:effectLst>
                  <a:outerShdw blurRad="38100" dist="38100" dir="2700000" algn="tl">
                    <a:srgbClr val="000000">
                      <a:alpha val="43137"/>
                    </a:srgbClr>
                  </a:outerShdw>
                </a:effectLst>
              </a:rPr>
              <a:t>: </a:t>
            </a:r>
            <a:r>
              <a:rPr lang="en-US" sz="2400" b="1" dirty="0" err="1">
                <a:solidFill>
                  <a:srgbClr val="002060"/>
                </a:solidFill>
                <a:effectLst>
                  <a:outerShdw blurRad="38100" dist="38100" dir="2700000" algn="tl">
                    <a:srgbClr val="000000">
                      <a:alpha val="43137"/>
                    </a:srgbClr>
                  </a:outerShdw>
                </a:effectLst>
              </a:rPr>
              <a:t>chứa</a:t>
            </a:r>
            <a:r>
              <a:rPr lang="en-US" sz="2400" b="1" dirty="0">
                <a:solidFill>
                  <a:srgbClr val="002060"/>
                </a:solidFill>
                <a:effectLst>
                  <a:outerShdw blurRad="38100" dist="38100" dir="2700000" algn="tl">
                    <a:srgbClr val="000000">
                      <a:alpha val="43137"/>
                    </a:srgbClr>
                  </a:outerShdw>
                </a:effectLst>
              </a:rPr>
              <a:t> 1 class </a:t>
            </a:r>
            <a:r>
              <a:rPr lang="en-US" sz="2400" b="1" dirty="0" err="1">
                <a:solidFill>
                  <a:srgbClr val="002060"/>
                </a:solidFill>
                <a:effectLst>
                  <a:outerShdw blurRad="38100" dist="38100" dir="2700000" algn="tl">
                    <a:srgbClr val="000000">
                      <a:alpha val="43137"/>
                    </a:srgbClr>
                  </a:outerShdw>
                </a:effectLst>
              </a:rPr>
              <a:t>để</a:t>
            </a:r>
            <a:r>
              <a:rPr lang="en-US" sz="2400" b="1" dirty="0">
                <a:solidFill>
                  <a:srgbClr val="002060"/>
                </a:solidFill>
                <a:effectLst>
                  <a:outerShdw blurRad="38100" dist="38100" dir="2700000" algn="tl">
                    <a:srgbClr val="000000">
                      <a:alpha val="43137"/>
                    </a:srgbClr>
                  </a:outerShdw>
                </a:effectLst>
              </a:rPr>
              <a:t> </a:t>
            </a:r>
            <a:r>
              <a:rPr lang="en-US" sz="2400" b="1" dirty="0" err="1">
                <a:solidFill>
                  <a:srgbClr val="002060"/>
                </a:solidFill>
                <a:effectLst>
                  <a:outerShdw blurRad="38100" dist="38100" dir="2700000" algn="tl">
                    <a:srgbClr val="000000">
                      <a:alpha val="43137"/>
                    </a:srgbClr>
                  </a:outerShdw>
                </a:effectLst>
              </a:rPr>
              <a:t>thiết</a:t>
            </a:r>
            <a:r>
              <a:rPr lang="en-US" sz="2400" b="1" dirty="0">
                <a:solidFill>
                  <a:srgbClr val="002060"/>
                </a:solidFill>
                <a:effectLst>
                  <a:outerShdw blurRad="38100" dist="38100" dir="2700000" algn="tl">
                    <a:srgbClr val="000000">
                      <a:alpha val="43137"/>
                    </a:srgbClr>
                  </a:outerShdw>
                </a:effectLst>
              </a:rPr>
              <a:t> </a:t>
            </a:r>
            <a:r>
              <a:rPr lang="en-US" sz="2400" b="1" dirty="0" err="1">
                <a:solidFill>
                  <a:srgbClr val="002060"/>
                </a:solidFill>
                <a:effectLst>
                  <a:outerShdw blurRad="38100" dist="38100" dir="2700000" algn="tl">
                    <a:srgbClr val="000000">
                      <a:alpha val="43137"/>
                    </a:srgbClr>
                  </a:outerShdw>
                </a:effectLst>
              </a:rPr>
              <a:t>lập</a:t>
            </a:r>
            <a:r>
              <a:rPr lang="en-US" sz="2400" b="1" dirty="0">
                <a:solidFill>
                  <a:srgbClr val="002060"/>
                </a:solidFill>
                <a:effectLst>
                  <a:outerShdw blurRad="38100" dist="38100" dir="2700000" algn="tl">
                    <a:srgbClr val="000000">
                      <a:alpha val="43137"/>
                    </a:srgbClr>
                  </a:outerShdw>
                </a:effectLst>
              </a:rPr>
              <a:t> </a:t>
            </a:r>
            <a:r>
              <a:rPr lang="en-US" sz="2400" b="1" dirty="0" err="1">
                <a:solidFill>
                  <a:srgbClr val="002060"/>
                </a:solidFill>
                <a:effectLst>
                  <a:outerShdw blurRad="38100" dist="38100" dir="2700000" algn="tl">
                    <a:srgbClr val="000000">
                      <a:alpha val="43137"/>
                    </a:srgbClr>
                  </a:outerShdw>
                </a:effectLst>
              </a:rPr>
              <a:t>kết</a:t>
            </a:r>
            <a:r>
              <a:rPr lang="en-US" sz="2400" b="1" dirty="0">
                <a:solidFill>
                  <a:srgbClr val="002060"/>
                </a:solidFill>
                <a:effectLst>
                  <a:outerShdw blurRad="38100" dist="38100" dir="2700000" algn="tl">
                    <a:srgbClr val="000000">
                      <a:alpha val="43137"/>
                    </a:srgbClr>
                  </a:outerShdw>
                </a:effectLst>
              </a:rPr>
              <a:t> </a:t>
            </a:r>
            <a:r>
              <a:rPr lang="en-US" sz="2400" b="1" dirty="0" err="1">
                <a:solidFill>
                  <a:srgbClr val="002060"/>
                </a:solidFill>
                <a:effectLst>
                  <a:outerShdw blurRad="38100" dist="38100" dir="2700000" algn="tl">
                    <a:srgbClr val="000000">
                      <a:alpha val="43137"/>
                    </a:srgbClr>
                  </a:outerShdw>
                </a:effectLst>
              </a:rPr>
              <a:t>nối</a:t>
            </a:r>
            <a:r>
              <a:rPr lang="en-US" sz="2400" b="1" dirty="0">
                <a:solidFill>
                  <a:srgbClr val="002060"/>
                </a:solidFill>
                <a:effectLst>
                  <a:outerShdw blurRad="38100" dist="38100" dir="2700000" algn="tl">
                    <a:srgbClr val="000000">
                      <a:alpha val="43137"/>
                    </a:srgbClr>
                  </a:outerShdw>
                </a:effectLst>
              </a:rPr>
              <a:t> </a:t>
            </a:r>
            <a:r>
              <a:rPr lang="en-US" sz="2400" b="1" dirty="0" err="1">
                <a:solidFill>
                  <a:srgbClr val="002060"/>
                </a:solidFill>
                <a:effectLst>
                  <a:outerShdw blurRad="38100" dist="38100" dir="2700000" algn="tl">
                    <a:srgbClr val="000000">
                      <a:alpha val="43137"/>
                    </a:srgbClr>
                  </a:outerShdw>
                </a:effectLst>
              </a:rPr>
              <a:t>đến</a:t>
            </a:r>
            <a:r>
              <a:rPr lang="en-US" sz="2400" b="1" dirty="0">
                <a:solidFill>
                  <a:srgbClr val="002060"/>
                </a:solidFill>
                <a:effectLst>
                  <a:outerShdw blurRad="38100" dist="38100" dir="2700000" algn="tl">
                    <a:srgbClr val="000000">
                      <a:alpha val="43137"/>
                    </a:srgbClr>
                  </a:outerShdw>
                </a:effectLst>
              </a:rPr>
              <a:t> Server</a:t>
            </a:r>
          </a:p>
          <a:p>
            <a:r>
              <a:rPr lang="en-US" b="1" dirty="0" smtClean="0">
                <a:solidFill>
                  <a:srgbClr val="002060"/>
                </a:solidFill>
                <a:effectLst>
                  <a:outerShdw blurRad="38100" dist="38100" dir="2700000" algn="tl">
                    <a:srgbClr val="000000">
                      <a:alpha val="43137"/>
                    </a:srgbClr>
                  </a:outerShdw>
                </a:effectLst>
              </a:rPr>
              <a:t>Reports: </a:t>
            </a:r>
            <a:r>
              <a:rPr lang="en-US" b="1" dirty="0" err="1" smtClean="0">
                <a:solidFill>
                  <a:srgbClr val="002060"/>
                </a:solidFill>
                <a:effectLst>
                  <a:outerShdw blurRad="38100" dist="38100" dir="2700000" algn="tl">
                    <a:srgbClr val="000000">
                      <a:alpha val="43137"/>
                    </a:srgbClr>
                  </a:outerShdw>
                </a:effectLst>
              </a:rPr>
              <a:t>tạo</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báo</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cáo</a:t>
            </a:r>
            <a:r>
              <a:rPr lang="en-US" b="1" dirty="0" smtClean="0">
                <a:solidFill>
                  <a:srgbClr val="002060"/>
                </a:solidFill>
                <a:effectLst>
                  <a:outerShdw blurRad="38100" dist="38100" dir="2700000" algn="tl">
                    <a:srgbClr val="000000">
                      <a:alpha val="43137"/>
                    </a:srgbClr>
                  </a:outerShdw>
                </a:effectLst>
              </a:rPr>
              <a:t> chi </a:t>
            </a:r>
            <a:r>
              <a:rPr lang="en-US" b="1" dirty="0" err="1" smtClean="0">
                <a:solidFill>
                  <a:srgbClr val="002060"/>
                </a:solidFill>
                <a:effectLst>
                  <a:outerShdw blurRad="38100" dist="38100" dir="2700000" algn="tl">
                    <a:srgbClr val="000000">
                      <a:alpha val="43137"/>
                    </a:srgbClr>
                  </a:outerShdw>
                </a:effectLst>
              </a:rPr>
              <a:t>tiết</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về</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kết</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quả</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kiểm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tra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của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người</a:t>
            </a:r>
            <a:r>
              <a:rPr lang="en-US" b="1" dirty="0" smtClean="0">
                <a:solidFill>
                  <a:srgbClr val="002060"/>
                </a:solidFill>
                <a:effectLst>
                  <a:outerShdw blurRad="38100" dist="38100" dir="2700000" algn="tl">
                    <a:srgbClr val="000000">
                      <a:alpha val="43137"/>
                    </a:srgbClr>
                  </a:outerShdw>
                </a:effectLst>
              </a:rPr>
              <a:t> dung</a:t>
            </a:r>
          </a:p>
          <a:p>
            <a:r>
              <a:rPr lang="en-US" b="1" dirty="0" err="1" smtClean="0">
                <a:solidFill>
                  <a:srgbClr val="002060"/>
                </a:solidFill>
                <a:effectLst>
                  <a:outerShdw blurRad="38100" dist="38100" dir="2700000" algn="tl">
                    <a:srgbClr val="000000">
                      <a:alpha val="43137"/>
                    </a:srgbClr>
                  </a:outerShdw>
                </a:effectLst>
              </a:rPr>
              <a:t>ui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chứa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các</a:t>
            </a:r>
            <a:r>
              <a:rPr lang="en-US" b="1" dirty="0" smtClean="0">
                <a:solidFill>
                  <a:srgbClr val="002060"/>
                </a:solidFill>
                <a:effectLst>
                  <a:outerShdw blurRad="38100" dist="38100" dir="2700000" algn="tl">
                    <a:srgbClr val="000000">
                      <a:alpha val="43137"/>
                    </a:srgbClr>
                  </a:outerShdw>
                </a:effectLst>
              </a:rPr>
              <a:t> class </a:t>
            </a:r>
            <a:r>
              <a:rPr lang="en-US" b="1" dirty="0" err="1" smtClean="0">
                <a:solidFill>
                  <a:srgbClr val="002060"/>
                </a:solidFill>
                <a:effectLst>
                  <a:outerShdw blurRad="38100" dist="38100" dir="2700000" algn="tl">
                    <a:srgbClr val="000000">
                      <a:alpha val="43137"/>
                    </a:srgbClr>
                  </a:outerShdw>
                </a:effectLst>
              </a:rPr>
              <a:t>giao</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diện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của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các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cửa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sổ</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chức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năng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như</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thông</a:t>
            </a:r>
            <a:r>
              <a:rPr lang="en-US" b="1" dirty="0" smtClean="0">
                <a:solidFill>
                  <a:srgbClr val="002060"/>
                </a:solidFill>
                <a:effectLst>
                  <a:outerShdw blurRad="38100" dist="38100" dir="2700000" algn="tl">
                    <a:srgbClr val="000000">
                      <a:alpha val="43137"/>
                    </a:srgbClr>
                  </a:outerShdw>
                </a:effectLst>
              </a:rPr>
              <a:t> tin </a:t>
            </a:r>
            <a:r>
              <a:rPr lang="en-US" b="1" dirty="0" err="1" smtClean="0">
                <a:solidFill>
                  <a:srgbClr val="002060"/>
                </a:solidFill>
                <a:effectLst>
                  <a:outerShdw blurRad="38100" dist="38100" dir="2700000" algn="tl">
                    <a:srgbClr val="000000">
                      <a:alpha val="43137"/>
                    </a:srgbClr>
                  </a:outerShdw>
                </a:effectLst>
              </a:rPr>
              <a:t>sản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phẩm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thay</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đổi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mật</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khẩu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đăng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nhập</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đăng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kí</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kiểm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tra</a:t>
            </a:r>
            <a:endParaRPr lang="en-US" b="1" dirty="0" smtClean="0">
              <a:solidFill>
                <a:srgbClr val="002060"/>
              </a:solidFill>
              <a:effectLst>
                <a:outerShdw blurRad="38100" dist="38100" dir="2700000" algn="tl">
                  <a:srgbClr val="000000">
                    <a:alpha val="43137"/>
                  </a:srgbClr>
                </a:outerShdw>
              </a:effectLst>
            </a:endParaRPr>
          </a:p>
          <a:p>
            <a:pPr marL="0" indent="0">
              <a:buNone/>
            </a:pPr>
            <a:endParaRPr lang="vi-VN" b="1" dirty="0">
              <a:solidFill>
                <a:srgbClr val="002060"/>
              </a:solidFill>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3654" y="1264555"/>
            <a:ext cx="3501514" cy="4889502"/>
          </a:xfrm>
          <a:prstGeom prst="rect">
            <a:avLst/>
          </a:prstGeom>
        </p:spPr>
      </p:pic>
    </p:spTree>
    <p:extLst>
      <p:ext uri="{BB962C8B-B14F-4D97-AF65-F5344CB8AC3E}">
        <p14:creationId xmlns:p14="http://schemas.microsoft.com/office/powerpoint/2010/main" val="53931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8229" y="0"/>
            <a:ext cx="10018713" cy="815661"/>
          </a:xfrm>
        </p:spPr>
        <p:txBody>
          <a:bodyPr/>
          <a:lstStyle/>
          <a:p>
            <a:r>
              <a:rPr lang="en-US" b="1" dirty="0" err="1" smtClean="0">
                <a:solidFill>
                  <a:srgbClr val="002060"/>
                </a:solidFill>
                <a:effectLst>
                  <a:outerShdw blurRad="38100" dist="38100" dir="2700000" algn="tl">
                    <a:srgbClr val="000000">
                      <a:alpha val="43137"/>
                    </a:srgbClr>
                  </a:outerShdw>
                </a:effectLst>
              </a:rPr>
              <a:t>Giao</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diện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người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dùng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của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ứng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dụng</a:t>
            </a:r>
            <a:endParaRPr lang="vi-VN" b="1" dirty="0">
              <a:solidFill>
                <a:srgbClr val="00206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248229" y="4876800"/>
            <a:ext cx="10256383" cy="2035908"/>
          </a:xfrm>
        </p:spPr>
        <p:txBody>
          <a:bodyPr>
            <a:normAutofit fontScale="92500" lnSpcReduction="20000"/>
          </a:bodyPr>
          <a:lstStyle/>
          <a:p>
            <a:r>
              <a:rPr lang="en-US" b="1" dirty="0" err="1" smtClean="0">
                <a:solidFill>
                  <a:srgbClr val="002060"/>
                </a:solidFill>
                <a:effectLst>
                  <a:outerShdw blurRad="38100" dist="38100" dir="2700000" algn="tl">
                    <a:srgbClr val="000000">
                      <a:alpha val="43137"/>
                    </a:srgbClr>
                  </a:outerShdw>
                </a:effectLst>
              </a:rPr>
              <a:t>Tương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tự</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như</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ứng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dụng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phía</a:t>
            </a:r>
            <a:r>
              <a:rPr lang="en-US" b="1" dirty="0" smtClean="0">
                <a:solidFill>
                  <a:srgbClr val="002060"/>
                </a:solidFill>
                <a:effectLst>
                  <a:outerShdw blurRad="38100" dist="38100" dir="2700000" algn="tl">
                    <a:srgbClr val="000000">
                      <a:alpha val="43137"/>
                    </a:srgbClr>
                  </a:outerShdw>
                </a:effectLst>
              </a:rPr>
              <a:t> Server, </a:t>
            </a:r>
            <a:r>
              <a:rPr lang="en-US" b="1" dirty="0" err="1" smtClean="0">
                <a:solidFill>
                  <a:srgbClr val="002060"/>
                </a:solidFill>
                <a:effectLst>
                  <a:outerShdw blurRad="38100" dist="38100" dir="2700000" algn="tl">
                    <a:srgbClr val="000000">
                      <a:alpha val="43137"/>
                    </a:srgbClr>
                  </a:outerShdw>
                </a:effectLst>
              </a:rPr>
              <a:t>ứng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dụng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phía</a:t>
            </a:r>
            <a:r>
              <a:rPr lang="en-US" b="1" dirty="0" smtClean="0">
                <a:solidFill>
                  <a:srgbClr val="002060"/>
                </a:solidFill>
                <a:effectLst>
                  <a:outerShdw blurRad="38100" dist="38100" dir="2700000" algn="tl">
                    <a:srgbClr val="000000">
                      <a:alpha val="43137"/>
                    </a:srgbClr>
                  </a:outerShdw>
                </a:effectLst>
              </a:rPr>
              <a:t> Client </a:t>
            </a:r>
            <a:r>
              <a:rPr lang="en-US" b="1" dirty="0" err="1" smtClean="0">
                <a:solidFill>
                  <a:srgbClr val="002060"/>
                </a:solidFill>
                <a:effectLst>
                  <a:outerShdw blurRad="38100" dist="38100" dir="2700000" algn="tl">
                    <a:srgbClr val="000000">
                      <a:alpha val="43137"/>
                    </a:srgbClr>
                  </a:outerShdw>
                </a:effectLst>
              </a:rPr>
              <a:t>cũng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được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thiết</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kế</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bằng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công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cụ</a:t>
            </a:r>
            <a:r>
              <a:rPr lang="en-US" b="1" dirty="0" smtClean="0">
                <a:solidFill>
                  <a:srgbClr val="002060"/>
                </a:solidFill>
                <a:effectLst>
                  <a:outerShdw blurRad="38100" dist="38100" dir="2700000" algn="tl">
                    <a:srgbClr val="000000">
                      <a:alpha val="43137"/>
                    </a:srgbClr>
                  </a:outerShdw>
                </a:effectLst>
              </a:rPr>
              <a:t> Swing </a:t>
            </a:r>
            <a:r>
              <a:rPr lang="en-US" b="1" dirty="0" err="1" smtClean="0">
                <a:solidFill>
                  <a:srgbClr val="002060"/>
                </a:solidFill>
                <a:effectLst>
                  <a:outerShdw blurRad="38100" dist="38100" dir="2700000" algn="tl">
                    <a:srgbClr val="000000">
                      <a:alpha val="43137"/>
                    </a:srgbClr>
                  </a:outerShdw>
                </a:effectLst>
              </a:rPr>
              <a:t>với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giao</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diện</a:t>
            </a:r>
            <a:r>
              <a:rPr lang="en-US" b="1" dirty="0" smtClean="0">
                <a:solidFill>
                  <a:srgbClr val="002060"/>
                </a:solidFill>
                <a:effectLst>
                  <a:outerShdw blurRad="38100" dist="38100" dir="2700000" algn="tl">
                    <a:srgbClr val="000000">
                      <a:alpha val="43137"/>
                    </a:srgbClr>
                  </a:outerShdw>
                </a:effectLst>
              </a:rPr>
              <a:t> Nimbus </a:t>
            </a:r>
            <a:r>
              <a:rPr lang="en-US" b="1" dirty="0" err="1" smtClean="0">
                <a:solidFill>
                  <a:srgbClr val="002060"/>
                </a:solidFill>
                <a:effectLst>
                  <a:outerShdw blurRad="38100" dist="38100" dir="2700000" algn="tl">
                    <a:srgbClr val="000000">
                      <a:alpha val="43137"/>
                    </a:srgbClr>
                  </a:outerShdw>
                </a:effectLst>
              </a:rPr>
              <a:t>có</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sẵn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của</a:t>
            </a:r>
            <a:r>
              <a:rPr lang="en-US" b="1" dirty="0" smtClean="0">
                <a:solidFill>
                  <a:srgbClr val="002060"/>
                </a:solidFill>
                <a:effectLst>
                  <a:outerShdw blurRad="38100" dist="38100" dir="2700000" algn="tl">
                    <a:srgbClr val="000000">
                      <a:alpha val="43137"/>
                    </a:srgbClr>
                  </a:outerShdw>
                </a:effectLst>
              </a:rPr>
              <a:t> Java</a:t>
            </a:r>
          </a:p>
          <a:p>
            <a:r>
              <a:rPr lang="en-US" b="1" dirty="0" err="1" smtClean="0">
                <a:solidFill>
                  <a:srgbClr val="002060"/>
                </a:solidFill>
                <a:effectLst>
                  <a:outerShdw blurRad="38100" dist="38100" dir="2700000" algn="tl">
                    <a:srgbClr val="000000">
                      <a:alpha val="43137"/>
                    </a:srgbClr>
                  </a:outerShdw>
                </a:effectLst>
              </a:rPr>
              <a:t>Các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cửa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sổ</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và</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khung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nhìn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được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sắp</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xếp</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dễ</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nhìn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thuận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tiện</a:t>
            </a:r>
            <a:endParaRPr lang="en-US" b="1" dirty="0" smtClean="0">
              <a:solidFill>
                <a:srgbClr val="002060"/>
              </a:solidFill>
              <a:effectLst>
                <a:outerShdw blurRad="38100" dist="38100" dir="2700000" algn="tl">
                  <a:srgbClr val="000000">
                    <a:alpha val="43137"/>
                  </a:srgbClr>
                </a:outerShdw>
              </a:effectLst>
            </a:endParaRPr>
          </a:p>
          <a:p>
            <a:r>
              <a:rPr lang="en-US" b="1" dirty="0" err="1" smtClean="0">
                <a:solidFill>
                  <a:srgbClr val="002060"/>
                </a:solidFill>
                <a:effectLst>
                  <a:outerShdw blurRad="38100" dist="38100" dir="2700000" algn="tl">
                    <a:srgbClr val="000000">
                      <a:alpha val="43137"/>
                    </a:srgbClr>
                  </a:outerShdw>
                </a:effectLst>
              </a:rPr>
              <a:t>Vì</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là</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ứng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dụng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bên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phía</a:t>
            </a:r>
            <a:r>
              <a:rPr lang="en-US" b="1" dirty="0" smtClean="0">
                <a:solidFill>
                  <a:srgbClr val="002060"/>
                </a:solidFill>
                <a:effectLst>
                  <a:outerShdw blurRad="38100" dist="38100" dir="2700000" algn="tl">
                    <a:srgbClr val="000000">
                      <a:alpha val="43137"/>
                    </a:srgbClr>
                  </a:outerShdw>
                </a:effectLst>
              </a:rPr>
              <a:t> Client </a:t>
            </a:r>
            <a:r>
              <a:rPr lang="en-US" b="1" dirty="0" err="1" smtClean="0">
                <a:solidFill>
                  <a:srgbClr val="002060"/>
                </a:solidFill>
                <a:effectLst>
                  <a:outerShdw blurRad="38100" dist="38100" dir="2700000" algn="tl">
                    <a:srgbClr val="000000">
                      <a:alpha val="43137"/>
                    </a:srgbClr>
                  </a:outerShdw>
                </a:effectLst>
              </a:rPr>
              <a:t>để</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phục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vụ</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mục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đích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thực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hiện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xem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kết</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quả</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và</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đáp</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án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là</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chủ</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yếu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nên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sử</a:t>
            </a:r>
            <a:r>
              <a:rPr lang="en-US" b="1" dirty="0" smtClean="0">
                <a:solidFill>
                  <a:srgbClr val="002060"/>
                </a:solidFill>
                <a:effectLst>
                  <a:outerShdw blurRad="38100" dist="38100" dir="2700000" algn="tl">
                    <a:srgbClr val="000000">
                      <a:alpha val="43137"/>
                    </a:srgbClr>
                  </a:outerShdw>
                </a:effectLst>
              </a:rPr>
              <a:t> </a:t>
            </a:r>
            <a:r>
              <a:rPr lang="en-US" b="1" err="1" smtClean="0">
                <a:solidFill>
                  <a:srgbClr val="002060"/>
                </a:solidFill>
                <a:effectLst>
                  <a:outerShdw blurRad="38100" dist="38100" dir="2700000" algn="tl">
                    <a:srgbClr val="000000">
                      <a:alpha val="43137"/>
                    </a:srgbClr>
                  </a:outerShdw>
                </a:effectLst>
              </a:rPr>
              <a:t>dụng</a:t>
            </a:r>
            <a:r>
              <a:rPr lang="en-US" b="1" smtClean="0">
                <a:solidFill>
                  <a:srgbClr val="002060"/>
                </a:solidFill>
                <a:effectLst>
                  <a:outerShdw blurRad="38100" dist="38100" dir="2700000" algn="tl">
                    <a:srgbClr val="000000">
                      <a:alpha val="43137"/>
                    </a:srgbClr>
                  </a:outerShdw>
                </a:effectLst>
              </a:rPr>
              <a:t> </a:t>
            </a:r>
            <a:r>
              <a:rPr lang="en-US" b="1" smtClean="0">
                <a:solidFill>
                  <a:srgbClr val="002060"/>
                </a:solidFill>
                <a:effectLst>
                  <a:outerShdw blurRad="38100" dist="38100" dir="2700000" algn="tl">
                    <a:srgbClr val="000000">
                      <a:alpha val="43137"/>
                    </a:srgbClr>
                  </a:outerShdw>
                </a:effectLst>
              </a:rPr>
              <a:t>dễ dàng, có thể thích nghi ngay lần đầu tiên</a:t>
            </a:r>
            <a:endParaRPr lang="vi-VN" b="1" dirty="0">
              <a:solidFill>
                <a:srgbClr val="002060"/>
              </a:solidFill>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57" y="1215345"/>
            <a:ext cx="5399056" cy="342922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2929" y="1215345"/>
            <a:ext cx="5476557" cy="3477760"/>
          </a:xfrm>
          <a:prstGeom prst="rect">
            <a:avLst/>
          </a:prstGeom>
        </p:spPr>
      </p:pic>
    </p:spTree>
    <p:extLst>
      <p:ext uri="{BB962C8B-B14F-4D97-AF65-F5344CB8AC3E}">
        <p14:creationId xmlns:p14="http://schemas.microsoft.com/office/powerpoint/2010/main" val="64336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9916" y="-5285"/>
            <a:ext cx="10018713" cy="979260"/>
          </a:xfrm>
        </p:spPr>
        <p:txBody>
          <a:bodyPr/>
          <a:lstStyle/>
          <a:p>
            <a:r>
              <a:rPr lang="en-US" b="1" dirty="0" err="1" smtClean="0">
                <a:solidFill>
                  <a:srgbClr val="002060"/>
                </a:solidFill>
                <a:effectLst>
                  <a:outerShdw blurRad="38100" dist="38100" dir="2700000" algn="tl">
                    <a:srgbClr val="000000">
                      <a:alpha val="43137"/>
                    </a:srgbClr>
                  </a:outerShdw>
                </a:effectLst>
              </a:rPr>
              <a:t>Cửa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sổ</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đăng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nhập</a:t>
            </a:r>
            <a:endParaRPr lang="vi-VN" b="1" dirty="0">
              <a:solidFill>
                <a:srgbClr val="002060"/>
              </a:solidFill>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1262" y="1459139"/>
            <a:ext cx="5244109" cy="5114947"/>
          </a:xfrm>
        </p:spPr>
      </p:pic>
      <p:sp>
        <p:nvSpPr>
          <p:cNvPr id="5" name="TextBox 4"/>
          <p:cNvSpPr txBox="1"/>
          <p:nvPr/>
        </p:nvSpPr>
        <p:spPr>
          <a:xfrm>
            <a:off x="6647542" y="3142799"/>
            <a:ext cx="4615542" cy="923330"/>
          </a:xfrm>
          <a:prstGeom prst="rect">
            <a:avLst/>
          </a:prstGeom>
          <a:noFill/>
        </p:spPr>
        <p:txBody>
          <a:bodyPr wrap="square" rtlCol="0">
            <a:spAutoFit/>
          </a:bodyPr>
          <a:lstStyle/>
          <a:p>
            <a:r>
              <a:rPr lang="en-US" b="1" dirty="0" err="1" smtClean="0">
                <a:solidFill>
                  <a:srgbClr val="002060"/>
                </a:solidFill>
                <a:effectLst>
                  <a:outerShdw blurRad="38100" dist="38100" dir="2700000" algn="tl">
                    <a:srgbClr val="000000">
                      <a:alpha val="43137"/>
                    </a:srgbClr>
                  </a:outerShdw>
                </a:effectLst>
              </a:rPr>
              <a:t>Khởi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động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ứng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dụng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bắt</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đầu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với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cửa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sổ</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đăng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nhập</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đăng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nhập</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thành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công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sẽ</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đưa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đến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màn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hình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chính</a:t>
            </a:r>
            <a:endParaRPr lang="vi-VN" b="1" dirty="0">
              <a:solidFill>
                <a:srgbClr val="002060"/>
              </a:solidFill>
              <a:effectLst>
                <a:outerShdw blurRad="38100" dist="38100" dir="2700000" algn="tl">
                  <a:srgbClr val="000000">
                    <a:alpha val="43137"/>
                  </a:srgbClr>
                </a:outerShdw>
              </a:effectLst>
            </a:endParaRPr>
          </a:p>
        </p:txBody>
      </p:sp>
      <p:sp>
        <p:nvSpPr>
          <p:cNvPr id="6" name="Rectangle 5"/>
          <p:cNvSpPr/>
          <p:nvPr/>
        </p:nvSpPr>
        <p:spPr>
          <a:xfrm>
            <a:off x="4034971" y="5036457"/>
            <a:ext cx="1320800" cy="3483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solidFill>
                <a:srgbClr val="002060"/>
              </a:solidFill>
              <a:effectLst>
                <a:outerShdw blurRad="38100" dist="38100" dir="2700000" algn="tl">
                  <a:srgbClr val="000000">
                    <a:alpha val="43137"/>
                  </a:srgbClr>
                </a:outerShdw>
              </a:effectLst>
            </a:endParaRPr>
          </a:p>
        </p:txBody>
      </p:sp>
      <p:cxnSp>
        <p:nvCxnSpPr>
          <p:cNvPr id="8" name="Straight Arrow Connector 7"/>
          <p:cNvCxnSpPr>
            <a:stCxn id="6" idx="3"/>
          </p:cNvCxnSpPr>
          <p:nvPr/>
        </p:nvCxnSpPr>
        <p:spPr>
          <a:xfrm flipV="1">
            <a:off x="5355771" y="5210628"/>
            <a:ext cx="1692997"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048768" y="5036457"/>
            <a:ext cx="3807918" cy="646331"/>
          </a:xfrm>
          <a:prstGeom prst="rect">
            <a:avLst/>
          </a:prstGeom>
          <a:noFill/>
        </p:spPr>
        <p:txBody>
          <a:bodyPr wrap="square" rtlCol="0">
            <a:spAutoFit/>
          </a:bodyPr>
          <a:lstStyle/>
          <a:p>
            <a:r>
              <a:rPr lang="en-US" b="1" dirty="0" smtClean="0">
                <a:solidFill>
                  <a:srgbClr val="002060"/>
                </a:solidFill>
                <a:effectLst>
                  <a:outerShdw blurRad="38100" dist="38100" dir="2700000" algn="tl">
                    <a:srgbClr val="000000">
                      <a:alpha val="43137"/>
                    </a:srgbClr>
                  </a:outerShdw>
                </a:effectLst>
              </a:rPr>
              <a:t>Checkbox </a:t>
            </a:r>
            <a:r>
              <a:rPr lang="en-US" b="1" dirty="0" err="1" smtClean="0">
                <a:solidFill>
                  <a:srgbClr val="002060"/>
                </a:solidFill>
                <a:effectLst>
                  <a:outerShdw blurRad="38100" dist="38100" dir="2700000" algn="tl">
                    <a:srgbClr val="000000">
                      <a:alpha val="43137"/>
                    </a:srgbClr>
                  </a:outerShdw>
                </a:effectLst>
              </a:rPr>
              <a:t>ghi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nhớ</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khoản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vừa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đăng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nhập</a:t>
            </a:r>
            <a:endParaRPr lang="vi-VN" b="1" dirty="0">
              <a:solidFill>
                <a:srgbClr val="002060"/>
              </a:solidFill>
              <a:effectLst>
                <a:outerShdw blurRad="38100" dist="38100" dir="2700000" algn="tl">
                  <a:srgbClr val="000000">
                    <a:alpha val="43137"/>
                  </a:srgbClr>
                </a:outerShdw>
              </a:effectLst>
            </a:endParaRPr>
          </a:p>
        </p:txBody>
      </p:sp>
      <p:sp>
        <p:nvSpPr>
          <p:cNvPr id="10" name="Rectangle 9"/>
          <p:cNvSpPr/>
          <p:nvPr/>
        </p:nvSpPr>
        <p:spPr>
          <a:xfrm>
            <a:off x="3396343" y="5508616"/>
            <a:ext cx="1959428" cy="53704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solidFill>
                <a:srgbClr val="002060"/>
              </a:solidFill>
              <a:effectLst>
                <a:outerShdw blurRad="38100" dist="38100" dir="2700000" algn="tl">
                  <a:srgbClr val="000000">
                    <a:alpha val="43137"/>
                  </a:srgbClr>
                </a:outerShdw>
              </a:effectLst>
            </a:endParaRPr>
          </a:p>
        </p:txBody>
      </p:sp>
      <p:cxnSp>
        <p:nvCxnSpPr>
          <p:cNvPr id="12" name="Elbow Connector 11"/>
          <p:cNvCxnSpPr>
            <a:stCxn id="10" idx="3"/>
            <a:endCxn id="13" idx="1"/>
          </p:cNvCxnSpPr>
          <p:nvPr/>
        </p:nvCxnSpPr>
        <p:spPr>
          <a:xfrm flipV="1">
            <a:off x="5355771" y="3121133"/>
            <a:ext cx="1480458" cy="2656004"/>
          </a:xfrm>
          <a:prstGeom prst="bentConnector3">
            <a:avLst>
              <a:gd name="adj1" fmla="val 5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836229" y="2382469"/>
            <a:ext cx="4020457" cy="1477328"/>
          </a:xfrm>
          <a:prstGeom prst="rect">
            <a:avLst/>
          </a:prstGeom>
          <a:noFill/>
        </p:spPr>
        <p:txBody>
          <a:bodyPr wrap="square" rtlCol="0">
            <a:spAutoFit/>
          </a:bodyPr>
          <a:lstStyle/>
          <a:p>
            <a:r>
              <a:rPr lang="en-US" b="1" dirty="0" smtClean="0">
                <a:solidFill>
                  <a:srgbClr val="002060"/>
                </a:solidFill>
                <a:effectLst>
                  <a:outerShdw blurRad="38100" dist="38100" dir="2700000" algn="tl">
                    <a:srgbClr val="000000">
                      <a:alpha val="43137"/>
                    </a:srgbClr>
                  </a:outerShdw>
                </a:effectLst>
              </a:rPr>
              <a:t>Button </a:t>
            </a:r>
            <a:r>
              <a:rPr lang="en-US" b="1" dirty="0" err="1" smtClean="0">
                <a:solidFill>
                  <a:srgbClr val="002060"/>
                </a:solidFill>
                <a:effectLst>
                  <a:outerShdw blurRad="38100" dist="38100" dir="2700000" algn="tl">
                    <a:srgbClr val="000000">
                      <a:alpha val="43137"/>
                    </a:srgbClr>
                  </a:outerShdw>
                </a:effectLst>
              </a:rPr>
              <a:t>Đăng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ký</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nếu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chưa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có</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khoản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hoặc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người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quản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trị</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chưa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tạo</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khoản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cho</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người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dùng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có</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thể</a:t>
            </a:r>
            <a:r>
              <a:rPr lang="en-US" b="1" dirty="0" smtClean="0">
                <a:solidFill>
                  <a:srgbClr val="002060"/>
                </a:solidFill>
                <a:effectLst>
                  <a:outerShdw blurRad="38100" dist="38100" dir="2700000" algn="tl">
                    <a:srgbClr val="000000">
                      <a:alpha val="43137"/>
                    </a:srgbClr>
                  </a:outerShdw>
                </a:effectLst>
              </a:rPr>
              <a:t> click </a:t>
            </a:r>
            <a:r>
              <a:rPr lang="en-US" b="1" dirty="0" err="1" smtClean="0">
                <a:solidFill>
                  <a:srgbClr val="002060"/>
                </a:solidFill>
                <a:effectLst>
                  <a:outerShdw blurRad="38100" dist="38100" dir="2700000" algn="tl">
                    <a:srgbClr val="000000">
                      <a:alpha val="43137"/>
                    </a:srgbClr>
                  </a:outerShdw>
                </a:effectLst>
              </a:rPr>
              <a:t>vào</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để</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đăng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ký</a:t>
            </a:r>
            <a:r>
              <a:rPr lang="en-US" b="1" dirty="0" smtClean="0">
                <a:solidFill>
                  <a:srgbClr val="002060"/>
                </a:solidFill>
                <a:effectLst>
                  <a:outerShdw blurRad="38100" dist="38100" dir="2700000" algn="tl">
                    <a:srgbClr val="000000">
                      <a:alpha val="43137"/>
                    </a:srgbClr>
                  </a:outerShdw>
                </a:effectLst>
              </a:rPr>
              <a:t> </a:t>
            </a:r>
            <a:r>
              <a:rPr lang="en-US" b="1" dirty="0" smtClean="0">
                <a:solidFill>
                  <a:srgbClr val="002060"/>
                </a:solidFill>
                <a:effectLst>
                  <a:outerShdw blurRad="38100" dist="38100" dir="2700000" algn="tl">
                    <a:srgbClr val="000000">
                      <a:alpha val="43137"/>
                    </a:srgbClr>
                  </a:outerShdw>
                </a:effectLst>
                <a:sym typeface="Wingdings" panose="05000000000000000000" pitchFamily="2" charset="2"/>
              </a:rPr>
              <a:t> </a:t>
            </a:r>
            <a:r>
              <a:rPr lang="en-US" b="1" dirty="0" err="1" smtClean="0">
                <a:solidFill>
                  <a:srgbClr val="002060"/>
                </a:solidFill>
                <a:effectLst>
                  <a:outerShdw blurRad="38100" dist="38100" dir="2700000" algn="tl">
                    <a:srgbClr val="000000">
                      <a:alpha val="43137"/>
                    </a:srgbClr>
                  </a:outerShdw>
                </a:effectLst>
                <a:sym typeface="Wingdings" panose="05000000000000000000" pitchFamily="2" charset="2"/>
              </a:rPr>
              <a:t>cửa</a:t>
            </a:r>
            <a:r>
              <a:rPr lang="en-US" b="1" dirty="0" smtClean="0">
                <a:solidFill>
                  <a:srgbClr val="002060"/>
                </a:solidFill>
                <a:effectLst>
                  <a:outerShdw blurRad="38100" dist="38100" dir="2700000" algn="tl">
                    <a:srgbClr val="000000">
                      <a:alpha val="43137"/>
                    </a:srgbClr>
                  </a:outerShdw>
                </a:effectLst>
                <a:sym typeface="Wingdings" panose="05000000000000000000" pitchFamily="2" charset="2"/>
              </a:rPr>
              <a:t> </a:t>
            </a:r>
            <a:r>
              <a:rPr lang="en-US" b="1" dirty="0" err="1" smtClean="0">
                <a:solidFill>
                  <a:srgbClr val="002060"/>
                </a:solidFill>
                <a:effectLst>
                  <a:outerShdw blurRad="38100" dist="38100" dir="2700000" algn="tl">
                    <a:srgbClr val="000000">
                      <a:alpha val="43137"/>
                    </a:srgbClr>
                  </a:outerShdw>
                </a:effectLst>
                <a:sym typeface="Wingdings" panose="05000000000000000000" pitchFamily="2" charset="2"/>
              </a:rPr>
              <a:t>sổ</a:t>
            </a:r>
            <a:r>
              <a:rPr lang="en-US" b="1" dirty="0" smtClean="0">
                <a:solidFill>
                  <a:srgbClr val="002060"/>
                </a:solidFill>
                <a:effectLst>
                  <a:outerShdw blurRad="38100" dist="38100" dir="2700000" algn="tl">
                    <a:srgbClr val="000000">
                      <a:alpha val="43137"/>
                    </a:srgbClr>
                  </a:outerShdw>
                </a:effectLst>
                <a:sym typeface="Wingdings" panose="05000000000000000000" pitchFamily="2" charset="2"/>
              </a:rPr>
              <a:t> </a:t>
            </a:r>
            <a:r>
              <a:rPr lang="en-US" b="1" dirty="0" err="1" smtClean="0">
                <a:solidFill>
                  <a:srgbClr val="002060"/>
                </a:solidFill>
                <a:effectLst>
                  <a:outerShdw blurRad="38100" dist="38100" dir="2700000" algn="tl">
                    <a:srgbClr val="000000">
                      <a:alpha val="43137"/>
                    </a:srgbClr>
                  </a:outerShdw>
                </a:effectLst>
                <a:sym typeface="Wingdings" panose="05000000000000000000" pitchFamily="2" charset="2"/>
              </a:rPr>
              <a:t>đăng</a:t>
            </a:r>
            <a:r>
              <a:rPr lang="en-US" b="1" dirty="0" smtClean="0">
                <a:solidFill>
                  <a:srgbClr val="002060"/>
                </a:solidFill>
                <a:effectLst>
                  <a:outerShdw blurRad="38100" dist="38100" dir="2700000" algn="tl">
                    <a:srgbClr val="000000">
                      <a:alpha val="43137"/>
                    </a:srgbClr>
                  </a:outerShdw>
                </a:effectLst>
                <a:sym typeface="Wingdings" panose="05000000000000000000" pitchFamily="2" charset="2"/>
              </a:rPr>
              <a:t> </a:t>
            </a:r>
            <a:r>
              <a:rPr lang="en-US" b="1" dirty="0" err="1" smtClean="0">
                <a:solidFill>
                  <a:srgbClr val="002060"/>
                </a:solidFill>
                <a:effectLst>
                  <a:outerShdw blurRad="38100" dist="38100" dir="2700000" algn="tl">
                    <a:srgbClr val="000000">
                      <a:alpha val="43137"/>
                    </a:srgbClr>
                  </a:outerShdw>
                </a:effectLst>
                <a:sym typeface="Wingdings" panose="05000000000000000000" pitchFamily="2" charset="2"/>
              </a:rPr>
              <a:t>ký</a:t>
            </a:r>
            <a:r>
              <a:rPr lang="en-US" b="1" dirty="0" smtClean="0">
                <a:solidFill>
                  <a:srgbClr val="002060"/>
                </a:solidFill>
                <a:effectLst>
                  <a:outerShdw blurRad="38100" dist="38100" dir="2700000" algn="tl">
                    <a:srgbClr val="000000">
                      <a:alpha val="43137"/>
                    </a:srgbClr>
                  </a:outerShdw>
                </a:effectLst>
                <a:sym typeface="Wingdings" panose="05000000000000000000" pitchFamily="2" charset="2"/>
              </a:rPr>
              <a:t> </a:t>
            </a:r>
            <a:r>
              <a:rPr lang="en-US" b="1" dirty="0" err="1" smtClean="0">
                <a:solidFill>
                  <a:srgbClr val="002060"/>
                </a:solidFill>
                <a:effectLst>
                  <a:outerShdw blurRad="38100" dist="38100" dir="2700000" algn="tl">
                    <a:srgbClr val="000000">
                      <a:alpha val="43137"/>
                    </a:srgbClr>
                  </a:outerShdw>
                </a:effectLst>
                <a:sym typeface="Wingdings" panose="05000000000000000000" pitchFamily="2" charset="2"/>
              </a:rPr>
              <a:t>sẽ</a:t>
            </a:r>
            <a:r>
              <a:rPr lang="en-US" b="1" dirty="0" smtClean="0">
                <a:solidFill>
                  <a:srgbClr val="002060"/>
                </a:solidFill>
                <a:effectLst>
                  <a:outerShdw blurRad="38100" dist="38100" dir="2700000" algn="tl">
                    <a:srgbClr val="000000">
                      <a:alpha val="43137"/>
                    </a:srgbClr>
                  </a:outerShdw>
                </a:effectLst>
                <a:sym typeface="Wingdings" panose="05000000000000000000" pitchFamily="2" charset="2"/>
              </a:rPr>
              <a:t> </a:t>
            </a:r>
            <a:r>
              <a:rPr lang="en-US" b="1" dirty="0" err="1" smtClean="0">
                <a:solidFill>
                  <a:srgbClr val="002060"/>
                </a:solidFill>
                <a:effectLst>
                  <a:outerShdw blurRad="38100" dist="38100" dir="2700000" algn="tl">
                    <a:srgbClr val="000000">
                      <a:alpha val="43137"/>
                    </a:srgbClr>
                  </a:outerShdw>
                </a:effectLst>
                <a:sym typeface="Wingdings" panose="05000000000000000000" pitchFamily="2" charset="2"/>
              </a:rPr>
              <a:t>hiện</a:t>
            </a:r>
            <a:r>
              <a:rPr lang="en-US" b="1" dirty="0" smtClean="0">
                <a:solidFill>
                  <a:srgbClr val="002060"/>
                </a:solidFill>
                <a:effectLst>
                  <a:outerShdw blurRad="38100" dist="38100" dir="2700000" algn="tl">
                    <a:srgbClr val="000000">
                      <a:alpha val="43137"/>
                    </a:srgbClr>
                  </a:outerShdw>
                </a:effectLst>
                <a:sym typeface="Wingdings" panose="05000000000000000000" pitchFamily="2" charset="2"/>
              </a:rPr>
              <a:t> </a:t>
            </a:r>
            <a:r>
              <a:rPr lang="en-US" b="1" dirty="0" err="1" smtClean="0">
                <a:solidFill>
                  <a:srgbClr val="002060"/>
                </a:solidFill>
                <a:effectLst>
                  <a:outerShdw blurRad="38100" dist="38100" dir="2700000" algn="tl">
                    <a:srgbClr val="000000">
                      <a:alpha val="43137"/>
                    </a:srgbClr>
                  </a:outerShdw>
                </a:effectLst>
                <a:sym typeface="Wingdings" panose="05000000000000000000" pitchFamily="2" charset="2"/>
              </a:rPr>
              <a:t>ra</a:t>
            </a:r>
            <a:endParaRPr lang="vi-VN" b="1" dirty="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7041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xit" presetSubtype="10" fill="hold" grpId="1" nodeType="clickEffect">
                                  <p:stCondLst>
                                    <p:cond delay="0"/>
                                  </p:stCondLst>
                                  <p:childTnLst>
                                    <p:animEffect transition="out" filter="randombar(horizontal)">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14" presetClass="entr" presetSubtype="1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par>
                                <p:cTn id="21" presetID="14" presetClass="entr" presetSubtype="1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horizontal)">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par>
                                <p:cTn id="32" presetID="14" presetClass="entr" presetSubtype="1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randombar(horizontal)">
                                      <p:cBhvr>
                                        <p:cTn id="34" dur="500"/>
                                        <p:tgtEl>
                                          <p:spTgt spid="12"/>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randombar(horizontal)">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9" grpId="0"/>
      <p:bldP spid="10" grpId="0" animBg="1"/>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6582" y="3627"/>
            <a:ext cx="10018713" cy="878117"/>
          </a:xfrm>
        </p:spPr>
        <p:txBody>
          <a:bodyPr/>
          <a:lstStyle/>
          <a:p>
            <a:r>
              <a:rPr lang="en-US" b="1" dirty="0" err="1" smtClean="0">
                <a:solidFill>
                  <a:srgbClr val="002060"/>
                </a:solidFill>
                <a:effectLst>
                  <a:outerShdw blurRad="38100" dist="38100" dir="2700000" algn="tl">
                    <a:srgbClr val="000000">
                      <a:alpha val="43137"/>
                    </a:srgbClr>
                  </a:outerShdw>
                </a:effectLst>
              </a:rPr>
              <a:t>Cửa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sổ</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đăng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ký</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khoản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mới</a:t>
            </a:r>
            <a:endParaRPr lang="vi-VN" b="1" dirty="0">
              <a:solidFill>
                <a:srgbClr val="002060"/>
              </a:solidFill>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7984" y="1264555"/>
            <a:ext cx="3474702" cy="5454474"/>
          </a:xfrm>
        </p:spPr>
      </p:pic>
      <p:sp>
        <p:nvSpPr>
          <p:cNvPr id="5" name="Rectangle 4"/>
          <p:cNvSpPr/>
          <p:nvPr/>
        </p:nvSpPr>
        <p:spPr>
          <a:xfrm>
            <a:off x="777984" y="1524000"/>
            <a:ext cx="3358587" cy="216262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solidFill>
                <a:srgbClr val="002060"/>
              </a:solidFill>
            </a:endParaRPr>
          </a:p>
        </p:txBody>
      </p:sp>
      <p:cxnSp>
        <p:nvCxnSpPr>
          <p:cNvPr id="8" name="Straight Arrow Connector 7"/>
          <p:cNvCxnSpPr>
            <a:stCxn id="5" idx="3"/>
          </p:cNvCxnSpPr>
          <p:nvPr/>
        </p:nvCxnSpPr>
        <p:spPr>
          <a:xfrm flipV="1">
            <a:off x="4136571" y="2148114"/>
            <a:ext cx="2191658" cy="45720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328229" y="1799771"/>
            <a:ext cx="5176383" cy="1754326"/>
          </a:xfrm>
          <a:prstGeom prst="rect">
            <a:avLst/>
          </a:prstGeom>
          <a:noFill/>
        </p:spPr>
        <p:txBody>
          <a:bodyPr wrap="square" rtlCol="0">
            <a:spAutoFit/>
          </a:bodyPr>
          <a:lstStyle/>
          <a:p>
            <a:r>
              <a:rPr lang="en-US" b="1" dirty="0" err="1" smtClean="0">
                <a:solidFill>
                  <a:srgbClr val="002060"/>
                </a:solidFill>
              </a:rPr>
              <a:t>Các</a:t>
            </a:r>
            <a:r>
              <a:rPr lang="en-US" b="1" dirty="0" smtClean="0">
                <a:solidFill>
                  <a:srgbClr val="002060"/>
                </a:solidFill>
              </a:rPr>
              <a:t> </a:t>
            </a:r>
            <a:r>
              <a:rPr lang="en-US" b="1" dirty="0" err="1" smtClean="0">
                <a:solidFill>
                  <a:srgbClr val="002060"/>
                </a:solidFill>
              </a:rPr>
              <a:t>thông</a:t>
            </a:r>
            <a:r>
              <a:rPr lang="en-US" b="1" dirty="0" smtClean="0">
                <a:solidFill>
                  <a:srgbClr val="002060"/>
                </a:solidFill>
              </a:rPr>
              <a:t> tin </a:t>
            </a:r>
            <a:r>
              <a:rPr lang="en-US" b="1" dirty="0" err="1" smtClean="0">
                <a:solidFill>
                  <a:srgbClr val="002060"/>
                </a:solidFill>
              </a:rPr>
              <a:t>về</a:t>
            </a:r>
            <a:r>
              <a:rPr lang="en-US" b="1" dirty="0" smtClean="0">
                <a:solidFill>
                  <a:srgbClr val="002060"/>
                </a:solidFill>
              </a:rPr>
              <a:t> </a:t>
            </a:r>
            <a:r>
              <a:rPr lang="en-US" b="1" dirty="0" err="1" smtClean="0">
                <a:solidFill>
                  <a:srgbClr val="002060"/>
                </a:solidFill>
              </a:rPr>
              <a:t>tài</a:t>
            </a:r>
            <a:r>
              <a:rPr lang="en-US" b="1" dirty="0" smtClean="0">
                <a:solidFill>
                  <a:srgbClr val="002060"/>
                </a:solidFill>
              </a:rPr>
              <a:t> </a:t>
            </a:r>
            <a:r>
              <a:rPr lang="en-US" b="1" dirty="0" err="1" smtClean="0">
                <a:solidFill>
                  <a:srgbClr val="002060"/>
                </a:solidFill>
              </a:rPr>
              <a:t>khoản</a:t>
            </a:r>
            <a:r>
              <a:rPr lang="en-US" b="1" dirty="0" smtClean="0">
                <a:solidFill>
                  <a:srgbClr val="002060"/>
                </a:solidFill>
              </a:rPr>
              <a:t>:</a:t>
            </a:r>
          </a:p>
          <a:p>
            <a:pPr marL="285750" indent="-285750">
              <a:buFont typeface="Arial" panose="020B0604020202020204" pitchFamily="34" charset="0"/>
              <a:buChar char="•"/>
            </a:pPr>
            <a:r>
              <a:rPr lang="en-US" b="1" dirty="0" err="1" smtClean="0">
                <a:solidFill>
                  <a:srgbClr val="002060"/>
                </a:solidFill>
              </a:rPr>
              <a:t>Tên</a:t>
            </a:r>
            <a:r>
              <a:rPr lang="en-US" b="1" dirty="0" smtClean="0">
                <a:solidFill>
                  <a:srgbClr val="002060"/>
                </a:solidFill>
              </a:rPr>
              <a:t> </a:t>
            </a:r>
            <a:r>
              <a:rPr lang="en-US" b="1" dirty="0" err="1" smtClean="0">
                <a:solidFill>
                  <a:srgbClr val="002060"/>
                </a:solidFill>
              </a:rPr>
              <a:t>tài</a:t>
            </a:r>
            <a:r>
              <a:rPr lang="en-US" b="1" dirty="0" smtClean="0">
                <a:solidFill>
                  <a:srgbClr val="002060"/>
                </a:solidFill>
              </a:rPr>
              <a:t> </a:t>
            </a:r>
            <a:r>
              <a:rPr lang="en-US" b="1" dirty="0" err="1" smtClean="0">
                <a:solidFill>
                  <a:srgbClr val="002060"/>
                </a:solidFill>
              </a:rPr>
              <a:t>khoản</a:t>
            </a:r>
            <a:endParaRPr lang="en-US" b="1" dirty="0" smtClean="0">
              <a:solidFill>
                <a:srgbClr val="002060"/>
              </a:solidFill>
            </a:endParaRPr>
          </a:p>
          <a:p>
            <a:pPr marL="285750" indent="-285750">
              <a:buFont typeface="Arial" panose="020B0604020202020204" pitchFamily="34" charset="0"/>
              <a:buChar char="•"/>
            </a:pPr>
            <a:r>
              <a:rPr lang="en-US" b="1" dirty="0" err="1" smtClean="0">
                <a:solidFill>
                  <a:srgbClr val="002060"/>
                </a:solidFill>
              </a:rPr>
              <a:t>Mật</a:t>
            </a:r>
            <a:r>
              <a:rPr lang="en-US" b="1" dirty="0" smtClean="0">
                <a:solidFill>
                  <a:srgbClr val="002060"/>
                </a:solidFill>
              </a:rPr>
              <a:t> </a:t>
            </a:r>
            <a:r>
              <a:rPr lang="en-US" b="1" dirty="0" err="1" smtClean="0">
                <a:solidFill>
                  <a:srgbClr val="002060"/>
                </a:solidFill>
              </a:rPr>
              <a:t>khẩu</a:t>
            </a:r>
            <a:endParaRPr lang="en-US" b="1" dirty="0" smtClean="0">
              <a:solidFill>
                <a:srgbClr val="002060"/>
              </a:solidFill>
            </a:endParaRPr>
          </a:p>
          <a:p>
            <a:r>
              <a:rPr lang="en-US" b="1" dirty="0" err="1" smtClean="0">
                <a:solidFill>
                  <a:srgbClr val="002060"/>
                </a:solidFill>
              </a:rPr>
              <a:t>Các</a:t>
            </a:r>
            <a:r>
              <a:rPr lang="en-US" b="1" dirty="0" smtClean="0">
                <a:solidFill>
                  <a:srgbClr val="002060"/>
                </a:solidFill>
              </a:rPr>
              <a:t> ô </a:t>
            </a:r>
            <a:r>
              <a:rPr lang="en-US" b="1" dirty="0" err="1" smtClean="0">
                <a:solidFill>
                  <a:srgbClr val="002060"/>
                </a:solidFill>
              </a:rPr>
              <a:t>nhập</a:t>
            </a:r>
            <a:r>
              <a:rPr lang="en-US" b="1" dirty="0" smtClean="0">
                <a:solidFill>
                  <a:srgbClr val="002060"/>
                </a:solidFill>
              </a:rPr>
              <a:t> </a:t>
            </a:r>
            <a:r>
              <a:rPr lang="en-US" b="1" dirty="0" err="1" smtClean="0">
                <a:solidFill>
                  <a:srgbClr val="002060"/>
                </a:solidFill>
              </a:rPr>
              <a:t>liệu</a:t>
            </a:r>
            <a:r>
              <a:rPr lang="en-US" b="1" dirty="0" smtClean="0">
                <a:solidFill>
                  <a:srgbClr val="002060"/>
                </a:solidFill>
              </a:rPr>
              <a:t> </a:t>
            </a:r>
            <a:r>
              <a:rPr lang="en-US" b="1" dirty="0" err="1" smtClean="0">
                <a:solidFill>
                  <a:srgbClr val="002060"/>
                </a:solidFill>
              </a:rPr>
              <a:t>trên</a:t>
            </a:r>
            <a:r>
              <a:rPr lang="en-US" b="1" dirty="0" smtClean="0">
                <a:solidFill>
                  <a:srgbClr val="002060"/>
                </a:solidFill>
              </a:rPr>
              <a:t> </a:t>
            </a:r>
            <a:r>
              <a:rPr lang="en-US" b="1" dirty="0" err="1" smtClean="0">
                <a:solidFill>
                  <a:srgbClr val="002060"/>
                </a:solidFill>
              </a:rPr>
              <a:t>không</a:t>
            </a:r>
            <a:r>
              <a:rPr lang="en-US" b="1" dirty="0" smtClean="0">
                <a:solidFill>
                  <a:srgbClr val="002060"/>
                </a:solidFill>
              </a:rPr>
              <a:t> </a:t>
            </a:r>
            <a:r>
              <a:rPr lang="en-US" b="1" dirty="0" err="1" smtClean="0">
                <a:solidFill>
                  <a:srgbClr val="002060"/>
                </a:solidFill>
              </a:rPr>
              <a:t>được</a:t>
            </a:r>
            <a:r>
              <a:rPr lang="en-US" b="1" dirty="0" smtClean="0">
                <a:solidFill>
                  <a:srgbClr val="002060"/>
                </a:solidFill>
              </a:rPr>
              <a:t> </a:t>
            </a:r>
            <a:r>
              <a:rPr lang="en-US" b="1" dirty="0" err="1" smtClean="0">
                <a:solidFill>
                  <a:srgbClr val="002060"/>
                </a:solidFill>
              </a:rPr>
              <a:t>để</a:t>
            </a:r>
            <a:r>
              <a:rPr lang="en-US" b="1" dirty="0" smtClean="0">
                <a:solidFill>
                  <a:srgbClr val="002060"/>
                </a:solidFill>
              </a:rPr>
              <a:t> </a:t>
            </a:r>
            <a:r>
              <a:rPr lang="en-US" b="1" dirty="0" err="1" smtClean="0">
                <a:solidFill>
                  <a:srgbClr val="002060"/>
                </a:solidFill>
              </a:rPr>
              <a:t>trống</a:t>
            </a:r>
            <a:r>
              <a:rPr lang="en-US" b="1" dirty="0" smtClean="0">
                <a:solidFill>
                  <a:srgbClr val="002060"/>
                </a:solidFill>
              </a:rPr>
              <a:t> </a:t>
            </a:r>
          </a:p>
          <a:p>
            <a:r>
              <a:rPr lang="en-US" b="1" dirty="0" err="1" smtClean="0">
                <a:solidFill>
                  <a:srgbClr val="002060"/>
                </a:solidFill>
              </a:rPr>
              <a:t>Có</a:t>
            </a:r>
            <a:r>
              <a:rPr lang="en-US" b="1" dirty="0" smtClean="0">
                <a:solidFill>
                  <a:srgbClr val="002060"/>
                </a:solidFill>
              </a:rPr>
              <a:t> </a:t>
            </a:r>
            <a:r>
              <a:rPr lang="en-US" b="1" dirty="0" err="1" smtClean="0">
                <a:solidFill>
                  <a:srgbClr val="002060"/>
                </a:solidFill>
              </a:rPr>
              <a:t>các</a:t>
            </a:r>
            <a:r>
              <a:rPr lang="en-US" b="1" dirty="0" smtClean="0">
                <a:solidFill>
                  <a:srgbClr val="002060"/>
                </a:solidFill>
              </a:rPr>
              <a:t> </a:t>
            </a:r>
            <a:r>
              <a:rPr lang="en-US" b="1" dirty="0" err="1" smtClean="0">
                <a:solidFill>
                  <a:srgbClr val="002060"/>
                </a:solidFill>
              </a:rPr>
              <a:t>cơ</a:t>
            </a:r>
            <a:r>
              <a:rPr lang="en-US" b="1" dirty="0" smtClean="0">
                <a:solidFill>
                  <a:srgbClr val="002060"/>
                </a:solidFill>
              </a:rPr>
              <a:t> </a:t>
            </a:r>
            <a:r>
              <a:rPr lang="en-US" b="1" dirty="0" err="1" smtClean="0">
                <a:solidFill>
                  <a:srgbClr val="002060"/>
                </a:solidFill>
              </a:rPr>
              <a:t>chế</a:t>
            </a:r>
            <a:r>
              <a:rPr lang="en-US" b="1" dirty="0" smtClean="0">
                <a:solidFill>
                  <a:srgbClr val="002060"/>
                </a:solidFill>
              </a:rPr>
              <a:t> </a:t>
            </a:r>
            <a:r>
              <a:rPr lang="en-US" b="1" dirty="0" err="1" smtClean="0">
                <a:solidFill>
                  <a:srgbClr val="002060"/>
                </a:solidFill>
              </a:rPr>
              <a:t>bắt</a:t>
            </a:r>
            <a:r>
              <a:rPr lang="en-US" b="1" dirty="0" smtClean="0">
                <a:solidFill>
                  <a:srgbClr val="002060"/>
                </a:solidFill>
              </a:rPr>
              <a:t> </a:t>
            </a:r>
            <a:r>
              <a:rPr lang="en-US" b="1" dirty="0" err="1" smtClean="0">
                <a:solidFill>
                  <a:srgbClr val="002060"/>
                </a:solidFill>
              </a:rPr>
              <a:t>lỗi</a:t>
            </a:r>
            <a:r>
              <a:rPr lang="en-US" b="1" dirty="0" smtClean="0">
                <a:solidFill>
                  <a:srgbClr val="002060"/>
                </a:solidFill>
              </a:rPr>
              <a:t> </a:t>
            </a:r>
            <a:r>
              <a:rPr lang="en-US" b="1" dirty="0" err="1" smtClean="0">
                <a:solidFill>
                  <a:srgbClr val="002060"/>
                </a:solidFill>
              </a:rPr>
              <a:t>để</a:t>
            </a:r>
            <a:r>
              <a:rPr lang="en-US" b="1" dirty="0" smtClean="0">
                <a:solidFill>
                  <a:srgbClr val="002060"/>
                </a:solidFill>
              </a:rPr>
              <a:t> </a:t>
            </a:r>
            <a:r>
              <a:rPr lang="en-US" b="1" dirty="0" err="1" smtClean="0">
                <a:solidFill>
                  <a:srgbClr val="002060"/>
                </a:solidFill>
              </a:rPr>
              <a:t>trống</a:t>
            </a:r>
            <a:r>
              <a:rPr lang="en-US" b="1" dirty="0" smtClean="0">
                <a:solidFill>
                  <a:srgbClr val="002060"/>
                </a:solidFill>
              </a:rPr>
              <a:t> </a:t>
            </a:r>
            <a:r>
              <a:rPr lang="en-US" b="1" dirty="0" err="1" smtClean="0">
                <a:solidFill>
                  <a:srgbClr val="002060"/>
                </a:solidFill>
              </a:rPr>
              <a:t>các</a:t>
            </a:r>
            <a:r>
              <a:rPr lang="en-US" b="1" dirty="0" smtClean="0">
                <a:solidFill>
                  <a:srgbClr val="002060"/>
                </a:solidFill>
              </a:rPr>
              <a:t> </a:t>
            </a:r>
            <a:r>
              <a:rPr lang="en-US" b="1" dirty="0" err="1" smtClean="0">
                <a:solidFill>
                  <a:srgbClr val="002060"/>
                </a:solidFill>
              </a:rPr>
              <a:t>trường</a:t>
            </a:r>
            <a:r>
              <a:rPr lang="en-US" b="1" dirty="0" smtClean="0">
                <a:solidFill>
                  <a:srgbClr val="002060"/>
                </a:solidFill>
              </a:rPr>
              <a:t> </a:t>
            </a:r>
            <a:r>
              <a:rPr lang="en-US" b="1" dirty="0" err="1" smtClean="0">
                <a:solidFill>
                  <a:srgbClr val="002060"/>
                </a:solidFill>
              </a:rPr>
              <a:t>này</a:t>
            </a:r>
            <a:r>
              <a:rPr lang="en-US" b="1" dirty="0" smtClean="0">
                <a:solidFill>
                  <a:srgbClr val="002060"/>
                </a:solidFill>
              </a:rPr>
              <a:t>, </a:t>
            </a:r>
            <a:r>
              <a:rPr lang="en-US" b="1" dirty="0" err="1" smtClean="0">
                <a:solidFill>
                  <a:srgbClr val="002060"/>
                </a:solidFill>
              </a:rPr>
              <a:t>xác</a:t>
            </a:r>
            <a:r>
              <a:rPr lang="en-US" b="1" dirty="0" smtClean="0">
                <a:solidFill>
                  <a:srgbClr val="002060"/>
                </a:solidFill>
              </a:rPr>
              <a:t> </a:t>
            </a:r>
            <a:r>
              <a:rPr lang="en-US" b="1" dirty="0" err="1" smtClean="0">
                <a:solidFill>
                  <a:srgbClr val="002060"/>
                </a:solidFill>
              </a:rPr>
              <a:t>nhận</a:t>
            </a:r>
            <a:r>
              <a:rPr lang="en-US" b="1" dirty="0" smtClean="0">
                <a:solidFill>
                  <a:srgbClr val="002060"/>
                </a:solidFill>
              </a:rPr>
              <a:t> </a:t>
            </a:r>
            <a:r>
              <a:rPr lang="en-US" b="1" dirty="0" err="1" smtClean="0">
                <a:solidFill>
                  <a:srgbClr val="002060"/>
                </a:solidFill>
              </a:rPr>
              <a:t>mật</a:t>
            </a:r>
            <a:r>
              <a:rPr lang="en-US" b="1" dirty="0" smtClean="0">
                <a:solidFill>
                  <a:srgbClr val="002060"/>
                </a:solidFill>
              </a:rPr>
              <a:t> </a:t>
            </a:r>
            <a:r>
              <a:rPr lang="en-US" b="1" dirty="0" err="1" smtClean="0">
                <a:solidFill>
                  <a:srgbClr val="002060"/>
                </a:solidFill>
              </a:rPr>
              <a:t>khẩu</a:t>
            </a:r>
            <a:r>
              <a:rPr lang="en-US" b="1" dirty="0" smtClean="0">
                <a:solidFill>
                  <a:srgbClr val="002060"/>
                </a:solidFill>
              </a:rPr>
              <a:t> </a:t>
            </a:r>
            <a:r>
              <a:rPr lang="en-US" b="1" dirty="0" err="1" smtClean="0">
                <a:solidFill>
                  <a:srgbClr val="002060"/>
                </a:solidFill>
              </a:rPr>
              <a:t>không</a:t>
            </a:r>
            <a:r>
              <a:rPr lang="en-US" b="1" dirty="0" smtClean="0">
                <a:solidFill>
                  <a:srgbClr val="002060"/>
                </a:solidFill>
              </a:rPr>
              <a:t> </a:t>
            </a:r>
            <a:r>
              <a:rPr lang="en-US" b="1" dirty="0" err="1" smtClean="0">
                <a:solidFill>
                  <a:srgbClr val="002060"/>
                </a:solidFill>
              </a:rPr>
              <a:t>trùng</a:t>
            </a:r>
            <a:r>
              <a:rPr lang="en-US" b="1" dirty="0" smtClean="0">
                <a:solidFill>
                  <a:srgbClr val="002060"/>
                </a:solidFill>
              </a:rPr>
              <a:t> </a:t>
            </a:r>
            <a:r>
              <a:rPr lang="en-US" b="1" dirty="0" err="1" smtClean="0">
                <a:solidFill>
                  <a:srgbClr val="002060"/>
                </a:solidFill>
              </a:rPr>
              <a:t>khớp</a:t>
            </a:r>
            <a:endParaRPr lang="vi-VN" b="1" dirty="0">
              <a:solidFill>
                <a:srgbClr val="002060"/>
              </a:solidFill>
            </a:endParaRPr>
          </a:p>
        </p:txBody>
      </p:sp>
      <p:sp>
        <p:nvSpPr>
          <p:cNvPr id="10" name="Rectangle 9"/>
          <p:cNvSpPr/>
          <p:nvPr/>
        </p:nvSpPr>
        <p:spPr>
          <a:xfrm>
            <a:off x="930384" y="3926118"/>
            <a:ext cx="3358587" cy="216262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solidFill>
                <a:srgbClr val="002060"/>
              </a:solidFill>
            </a:endParaRPr>
          </a:p>
        </p:txBody>
      </p:sp>
      <p:cxnSp>
        <p:nvCxnSpPr>
          <p:cNvPr id="11" name="Straight Arrow Connector 10"/>
          <p:cNvCxnSpPr>
            <a:stCxn id="10" idx="3"/>
          </p:cNvCxnSpPr>
          <p:nvPr/>
        </p:nvCxnSpPr>
        <p:spPr>
          <a:xfrm flipV="1">
            <a:off x="4288971" y="4550232"/>
            <a:ext cx="2191658" cy="45720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480629" y="3599539"/>
            <a:ext cx="4143828"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err="1" smtClean="0">
                <a:solidFill>
                  <a:srgbClr val="002060"/>
                </a:solidFill>
              </a:rPr>
              <a:t>Thông</a:t>
            </a:r>
            <a:r>
              <a:rPr lang="en-US" b="1" dirty="0" smtClean="0">
                <a:solidFill>
                  <a:srgbClr val="002060"/>
                </a:solidFill>
              </a:rPr>
              <a:t> tin </a:t>
            </a:r>
            <a:r>
              <a:rPr lang="en-US" b="1" dirty="0" err="1" smtClean="0">
                <a:solidFill>
                  <a:srgbClr val="002060"/>
                </a:solidFill>
              </a:rPr>
              <a:t>cá</a:t>
            </a:r>
            <a:r>
              <a:rPr lang="en-US" b="1" dirty="0" smtClean="0">
                <a:solidFill>
                  <a:srgbClr val="002060"/>
                </a:solidFill>
              </a:rPr>
              <a:t> </a:t>
            </a:r>
            <a:r>
              <a:rPr lang="en-US" b="1" dirty="0" err="1" smtClean="0">
                <a:solidFill>
                  <a:srgbClr val="002060"/>
                </a:solidFill>
              </a:rPr>
              <a:t>nhân</a:t>
            </a:r>
            <a:r>
              <a:rPr lang="en-US" b="1" dirty="0" smtClean="0">
                <a:solidFill>
                  <a:srgbClr val="002060"/>
                </a:solidFill>
              </a:rPr>
              <a:t> </a:t>
            </a:r>
            <a:r>
              <a:rPr lang="en-US" b="1" dirty="0" err="1" smtClean="0">
                <a:solidFill>
                  <a:srgbClr val="002060"/>
                </a:solidFill>
              </a:rPr>
              <a:t>của</a:t>
            </a:r>
            <a:r>
              <a:rPr lang="en-US" b="1" dirty="0" smtClean="0">
                <a:solidFill>
                  <a:srgbClr val="002060"/>
                </a:solidFill>
              </a:rPr>
              <a:t> </a:t>
            </a:r>
            <a:r>
              <a:rPr lang="en-US" b="1" dirty="0" err="1" smtClean="0">
                <a:solidFill>
                  <a:srgbClr val="002060"/>
                </a:solidFill>
              </a:rPr>
              <a:t>người</a:t>
            </a:r>
            <a:r>
              <a:rPr lang="en-US" b="1" dirty="0" smtClean="0">
                <a:solidFill>
                  <a:srgbClr val="002060"/>
                </a:solidFill>
              </a:rPr>
              <a:t> </a:t>
            </a:r>
            <a:r>
              <a:rPr lang="en-US" b="1" dirty="0" err="1" smtClean="0">
                <a:solidFill>
                  <a:srgbClr val="002060"/>
                </a:solidFill>
              </a:rPr>
              <a:t>dùng</a:t>
            </a:r>
            <a:r>
              <a:rPr lang="en-US" b="1" dirty="0" smtClean="0">
                <a:solidFill>
                  <a:srgbClr val="002060"/>
                </a:solidFill>
              </a:rPr>
              <a:t> </a:t>
            </a:r>
          </a:p>
          <a:p>
            <a:pPr marL="285750" indent="-285750">
              <a:buFont typeface="Arial" panose="020B0604020202020204" pitchFamily="34" charset="0"/>
              <a:buChar char="•"/>
            </a:pPr>
            <a:r>
              <a:rPr lang="en-US" b="1" dirty="0" err="1" smtClean="0">
                <a:solidFill>
                  <a:srgbClr val="002060"/>
                </a:solidFill>
              </a:rPr>
              <a:t>Hiện</a:t>
            </a:r>
            <a:r>
              <a:rPr lang="en-US" b="1" dirty="0" smtClean="0">
                <a:solidFill>
                  <a:srgbClr val="002060"/>
                </a:solidFill>
              </a:rPr>
              <a:t> </a:t>
            </a:r>
            <a:r>
              <a:rPr lang="en-US" b="1" dirty="0" err="1" smtClean="0">
                <a:solidFill>
                  <a:srgbClr val="002060"/>
                </a:solidFill>
              </a:rPr>
              <a:t>tại</a:t>
            </a:r>
            <a:r>
              <a:rPr lang="en-US" b="1" dirty="0" smtClean="0">
                <a:solidFill>
                  <a:srgbClr val="002060"/>
                </a:solidFill>
              </a:rPr>
              <a:t> </a:t>
            </a:r>
            <a:r>
              <a:rPr lang="en-US" b="1" dirty="0" err="1" smtClean="0">
                <a:solidFill>
                  <a:srgbClr val="002060"/>
                </a:solidFill>
              </a:rPr>
              <a:t>cơ</a:t>
            </a:r>
            <a:r>
              <a:rPr lang="en-US" b="1" dirty="0" smtClean="0">
                <a:solidFill>
                  <a:srgbClr val="002060"/>
                </a:solidFill>
              </a:rPr>
              <a:t> </a:t>
            </a:r>
            <a:r>
              <a:rPr lang="en-US" b="1" dirty="0" err="1" smtClean="0">
                <a:solidFill>
                  <a:srgbClr val="002060"/>
                </a:solidFill>
              </a:rPr>
              <a:t>sở</a:t>
            </a:r>
            <a:r>
              <a:rPr lang="en-US" b="1" dirty="0" smtClean="0">
                <a:solidFill>
                  <a:srgbClr val="002060"/>
                </a:solidFill>
              </a:rPr>
              <a:t> </a:t>
            </a:r>
            <a:r>
              <a:rPr lang="en-US" b="1" dirty="0" err="1" smtClean="0">
                <a:solidFill>
                  <a:srgbClr val="002060"/>
                </a:solidFill>
              </a:rPr>
              <a:t>dữ</a:t>
            </a:r>
            <a:r>
              <a:rPr lang="en-US" b="1" dirty="0" smtClean="0">
                <a:solidFill>
                  <a:srgbClr val="002060"/>
                </a:solidFill>
              </a:rPr>
              <a:t> </a:t>
            </a:r>
            <a:r>
              <a:rPr lang="en-US" b="1" dirty="0" err="1" smtClean="0">
                <a:solidFill>
                  <a:srgbClr val="002060"/>
                </a:solidFill>
              </a:rPr>
              <a:t>liệu</a:t>
            </a:r>
            <a:r>
              <a:rPr lang="en-US" b="1" dirty="0" smtClean="0">
                <a:solidFill>
                  <a:srgbClr val="002060"/>
                </a:solidFill>
              </a:rPr>
              <a:t> </a:t>
            </a:r>
            <a:r>
              <a:rPr lang="en-US" b="1" dirty="0" err="1" smtClean="0">
                <a:solidFill>
                  <a:srgbClr val="002060"/>
                </a:solidFill>
              </a:rPr>
              <a:t>chưa</a:t>
            </a:r>
            <a:r>
              <a:rPr lang="en-US" b="1" dirty="0" smtClean="0">
                <a:solidFill>
                  <a:srgbClr val="002060"/>
                </a:solidFill>
              </a:rPr>
              <a:t> </a:t>
            </a:r>
            <a:r>
              <a:rPr lang="en-US" b="1" dirty="0" err="1" smtClean="0">
                <a:solidFill>
                  <a:srgbClr val="002060"/>
                </a:solidFill>
              </a:rPr>
              <a:t>được</a:t>
            </a:r>
            <a:r>
              <a:rPr lang="en-US" b="1" dirty="0" smtClean="0">
                <a:solidFill>
                  <a:srgbClr val="002060"/>
                </a:solidFill>
              </a:rPr>
              <a:t> </a:t>
            </a:r>
            <a:r>
              <a:rPr lang="en-US" b="1" dirty="0" err="1" smtClean="0">
                <a:solidFill>
                  <a:srgbClr val="002060"/>
                </a:solidFill>
              </a:rPr>
              <a:t>xây</a:t>
            </a:r>
            <a:r>
              <a:rPr lang="en-US" b="1" dirty="0" smtClean="0">
                <a:solidFill>
                  <a:srgbClr val="002060"/>
                </a:solidFill>
              </a:rPr>
              <a:t> </a:t>
            </a:r>
            <a:r>
              <a:rPr lang="en-US" b="1" dirty="0" err="1" smtClean="0">
                <a:solidFill>
                  <a:srgbClr val="002060"/>
                </a:solidFill>
              </a:rPr>
              <a:t>dựng</a:t>
            </a:r>
            <a:r>
              <a:rPr lang="en-US" b="1" dirty="0" smtClean="0">
                <a:solidFill>
                  <a:srgbClr val="002060"/>
                </a:solidFill>
              </a:rPr>
              <a:t> </a:t>
            </a:r>
            <a:r>
              <a:rPr lang="en-US" b="1" dirty="0" err="1" smtClean="0">
                <a:solidFill>
                  <a:srgbClr val="002060"/>
                </a:solidFill>
              </a:rPr>
              <a:t>đầy</a:t>
            </a:r>
            <a:r>
              <a:rPr lang="en-US" b="1" dirty="0" smtClean="0">
                <a:solidFill>
                  <a:srgbClr val="002060"/>
                </a:solidFill>
              </a:rPr>
              <a:t> </a:t>
            </a:r>
            <a:r>
              <a:rPr lang="en-US" b="1" dirty="0" err="1" smtClean="0">
                <a:solidFill>
                  <a:srgbClr val="002060"/>
                </a:solidFill>
              </a:rPr>
              <a:t>đủ</a:t>
            </a:r>
            <a:r>
              <a:rPr lang="en-US" b="1" dirty="0" smtClean="0">
                <a:solidFill>
                  <a:srgbClr val="002060"/>
                </a:solidFill>
              </a:rPr>
              <a:t> </a:t>
            </a:r>
            <a:r>
              <a:rPr lang="en-US" b="1" dirty="0" err="1" smtClean="0">
                <a:solidFill>
                  <a:srgbClr val="002060"/>
                </a:solidFill>
              </a:rPr>
              <a:t>nên</a:t>
            </a:r>
            <a:r>
              <a:rPr lang="en-US" b="1" dirty="0" smtClean="0">
                <a:solidFill>
                  <a:srgbClr val="002060"/>
                </a:solidFill>
              </a:rPr>
              <a:t> </a:t>
            </a:r>
            <a:r>
              <a:rPr lang="en-US" b="1" dirty="0" err="1" smtClean="0">
                <a:solidFill>
                  <a:srgbClr val="002060"/>
                </a:solidFill>
              </a:rPr>
              <a:t>chỉ</a:t>
            </a:r>
            <a:r>
              <a:rPr lang="en-US" b="1" dirty="0" smtClean="0">
                <a:solidFill>
                  <a:srgbClr val="002060"/>
                </a:solidFill>
              </a:rPr>
              <a:t> </a:t>
            </a:r>
            <a:r>
              <a:rPr lang="en-US" b="1" dirty="0" err="1" smtClean="0">
                <a:solidFill>
                  <a:srgbClr val="002060"/>
                </a:solidFill>
              </a:rPr>
              <a:t>lưu</a:t>
            </a:r>
            <a:r>
              <a:rPr lang="en-US" b="1" dirty="0" smtClean="0">
                <a:solidFill>
                  <a:srgbClr val="002060"/>
                </a:solidFill>
              </a:rPr>
              <a:t> </a:t>
            </a:r>
            <a:r>
              <a:rPr lang="en-US" b="1" dirty="0" err="1" smtClean="0">
                <a:solidFill>
                  <a:srgbClr val="002060"/>
                </a:solidFill>
              </a:rPr>
              <a:t>được</a:t>
            </a:r>
            <a:r>
              <a:rPr lang="en-US" b="1" dirty="0" smtClean="0">
                <a:solidFill>
                  <a:srgbClr val="002060"/>
                </a:solidFill>
              </a:rPr>
              <a:t> </a:t>
            </a:r>
            <a:r>
              <a:rPr lang="en-US" b="1" dirty="0" err="1" smtClean="0">
                <a:solidFill>
                  <a:srgbClr val="002060"/>
                </a:solidFill>
              </a:rPr>
              <a:t>thêm</a:t>
            </a:r>
            <a:r>
              <a:rPr lang="en-US" b="1" dirty="0" smtClean="0">
                <a:solidFill>
                  <a:srgbClr val="002060"/>
                </a:solidFill>
              </a:rPr>
              <a:t> </a:t>
            </a:r>
            <a:r>
              <a:rPr lang="en-US" b="1" dirty="0" err="1" smtClean="0">
                <a:solidFill>
                  <a:srgbClr val="002060"/>
                </a:solidFill>
              </a:rPr>
              <a:t>thông</a:t>
            </a:r>
            <a:r>
              <a:rPr lang="en-US" b="1" dirty="0" smtClean="0">
                <a:solidFill>
                  <a:srgbClr val="002060"/>
                </a:solidFill>
              </a:rPr>
              <a:t> tin </a:t>
            </a:r>
            <a:r>
              <a:rPr lang="en-US" b="1" dirty="0" err="1" smtClean="0">
                <a:solidFill>
                  <a:srgbClr val="002060"/>
                </a:solidFill>
              </a:rPr>
              <a:t>về</a:t>
            </a:r>
            <a:r>
              <a:rPr lang="en-US" b="1" dirty="0" smtClean="0">
                <a:solidFill>
                  <a:srgbClr val="002060"/>
                </a:solidFill>
              </a:rPr>
              <a:t> </a:t>
            </a:r>
            <a:r>
              <a:rPr lang="en-US" b="1" dirty="0" err="1" smtClean="0">
                <a:solidFill>
                  <a:srgbClr val="002060"/>
                </a:solidFill>
              </a:rPr>
              <a:t>Họ</a:t>
            </a:r>
            <a:r>
              <a:rPr lang="en-US" b="1" dirty="0" smtClean="0">
                <a:solidFill>
                  <a:srgbClr val="002060"/>
                </a:solidFill>
              </a:rPr>
              <a:t> </a:t>
            </a:r>
            <a:r>
              <a:rPr lang="en-US" b="1" dirty="0" err="1" smtClean="0">
                <a:solidFill>
                  <a:srgbClr val="002060"/>
                </a:solidFill>
              </a:rPr>
              <a:t>tên</a:t>
            </a:r>
            <a:r>
              <a:rPr lang="en-US" b="1" dirty="0" smtClean="0">
                <a:solidFill>
                  <a:srgbClr val="002060"/>
                </a:solidFill>
              </a:rPr>
              <a:t> </a:t>
            </a:r>
            <a:r>
              <a:rPr lang="en-US" b="1" dirty="0" err="1" smtClean="0">
                <a:solidFill>
                  <a:srgbClr val="002060"/>
                </a:solidFill>
              </a:rPr>
              <a:t>đầy</a:t>
            </a:r>
            <a:r>
              <a:rPr lang="en-US" b="1" dirty="0" smtClean="0">
                <a:solidFill>
                  <a:srgbClr val="002060"/>
                </a:solidFill>
              </a:rPr>
              <a:t> </a:t>
            </a:r>
            <a:r>
              <a:rPr lang="en-US" b="1" dirty="0" err="1" smtClean="0">
                <a:solidFill>
                  <a:srgbClr val="002060"/>
                </a:solidFill>
              </a:rPr>
              <a:t>đủ</a:t>
            </a:r>
            <a:r>
              <a:rPr lang="en-US" b="1" dirty="0" smtClean="0">
                <a:solidFill>
                  <a:srgbClr val="002060"/>
                </a:solidFill>
              </a:rPr>
              <a:t> </a:t>
            </a:r>
            <a:r>
              <a:rPr lang="en-US" b="1" dirty="0" err="1" smtClean="0">
                <a:solidFill>
                  <a:srgbClr val="002060"/>
                </a:solidFill>
              </a:rPr>
              <a:t>của</a:t>
            </a:r>
            <a:r>
              <a:rPr lang="en-US" b="1" dirty="0" smtClean="0">
                <a:solidFill>
                  <a:srgbClr val="002060"/>
                </a:solidFill>
              </a:rPr>
              <a:t> </a:t>
            </a:r>
            <a:r>
              <a:rPr lang="en-US" b="1" dirty="0" err="1" smtClean="0">
                <a:solidFill>
                  <a:srgbClr val="002060"/>
                </a:solidFill>
              </a:rPr>
              <a:t>người</a:t>
            </a:r>
            <a:r>
              <a:rPr lang="en-US" b="1" dirty="0" smtClean="0">
                <a:solidFill>
                  <a:srgbClr val="002060"/>
                </a:solidFill>
              </a:rPr>
              <a:t> dung</a:t>
            </a:r>
          </a:p>
          <a:p>
            <a:endParaRPr lang="en-US" b="1" dirty="0" smtClean="0">
              <a:solidFill>
                <a:srgbClr val="002060"/>
              </a:solidFill>
            </a:endParaRPr>
          </a:p>
        </p:txBody>
      </p:sp>
      <p:sp>
        <p:nvSpPr>
          <p:cNvPr id="13" name="Rectangle 12"/>
          <p:cNvSpPr/>
          <p:nvPr/>
        </p:nvSpPr>
        <p:spPr>
          <a:xfrm>
            <a:off x="1611086" y="6154057"/>
            <a:ext cx="2002971" cy="4354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solidFill>
                <a:srgbClr val="002060"/>
              </a:solidFill>
            </a:endParaRPr>
          </a:p>
        </p:txBody>
      </p:sp>
      <p:cxnSp>
        <p:nvCxnSpPr>
          <p:cNvPr id="14" name="Straight Arrow Connector 13"/>
          <p:cNvCxnSpPr>
            <a:stCxn id="13" idx="3"/>
            <a:endCxn id="17" idx="1"/>
          </p:cNvCxnSpPr>
          <p:nvPr/>
        </p:nvCxnSpPr>
        <p:spPr>
          <a:xfrm flipV="1">
            <a:off x="3614057" y="3698896"/>
            <a:ext cx="2866572" cy="267287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480629" y="2683233"/>
            <a:ext cx="4143828" cy="2031325"/>
          </a:xfrm>
          <a:prstGeom prst="rect">
            <a:avLst/>
          </a:prstGeom>
          <a:noFill/>
        </p:spPr>
        <p:txBody>
          <a:bodyPr wrap="square" rtlCol="0">
            <a:spAutoFit/>
          </a:bodyPr>
          <a:lstStyle/>
          <a:p>
            <a:r>
              <a:rPr lang="en-US" b="1" dirty="0" err="1" smtClean="0">
                <a:solidFill>
                  <a:srgbClr val="002060"/>
                </a:solidFill>
              </a:rPr>
              <a:t>Các</a:t>
            </a:r>
            <a:r>
              <a:rPr lang="en-US" b="1" dirty="0" smtClean="0">
                <a:solidFill>
                  <a:srgbClr val="002060"/>
                </a:solidFill>
              </a:rPr>
              <a:t> Button </a:t>
            </a:r>
            <a:r>
              <a:rPr lang="en-US" b="1" dirty="0" err="1" smtClean="0">
                <a:solidFill>
                  <a:srgbClr val="002060"/>
                </a:solidFill>
              </a:rPr>
              <a:t>chức</a:t>
            </a:r>
            <a:r>
              <a:rPr lang="en-US" b="1" dirty="0" smtClean="0">
                <a:solidFill>
                  <a:srgbClr val="002060"/>
                </a:solidFill>
              </a:rPr>
              <a:t> </a:t>
            </a:r>
            <a:r>
              <a:rPr lang="en-US" b="1" dirty="0" err="1" smtClean="0">
                <a:solidFill>
                  <a:srgbClr val="002060"/>
                </a:solidFill>
              </a:rPr>
              <a:t>năng</a:t>
            </a:r>
            <a:r>
              <a:rPr lang="en-US" b="1" dirty="0" smtClean="0">
                <a:solidFill>
                  <a:srgbClr val="002060"/>
                </a:solidFill>
              </a:rPr>
              <a:t>:</a:t>
            </a:r>
          </a:p>
          <a:p>
            <a:pPr marL="285750" indent="-285750">
              <a:buFont typeface="Arial" panose="020B0604020202020204" pitchFamily="34" charset="0"/>
              <a:buChar char="•"/>
            </a:pPr>
            <a:r>
              <a:rPr lang="en-US" b="1" dirty="0" err="1" smtClean="0">
                <a:solidFill>
                  <a:srgbClr val="002060"/>
                </a:solidFill>
              </a:rPr>
              <a:t>Xóa</a:t>
            </a:r>
            <a:r>
              <a:rPr lang="en-US" b="1" dirty="0" smtClean="0">
                <a:solidFill>
                  <a:srgbClr val="002060"/>
                </a:solidFill>
              </a:rPr>
              <a:t>: </a:t>
            </a:r>
            <a:r>
              <a:rPr lang="en-US" b="1" dirty="0" err="1" smtClean="0">
                <a:solidFill>
                  <a:srgbClr val="002060"/>
                </a:solidFill>
              </a:rPr>
              <a:t>xóa</a:t>
            </a:r>
            <a:r>
              <a:rPr lang="en-US" b="1" dirty="0" smtClean="0">
                <a:solidFill>
                  <a:srgbClr val="002060"/>
                </a:solidFill>
              </a:rPr>
              <a:t> </a:t>
            </a:r>
            <a:r>
              <a:rPr lang="en-US" b="1" dirty="0" err="1" smtClean="0">
                <a:solidFill>
                  <a:srgbClr val="002060"/>
                </a:solidFill>
              </a:rPr>
              <a:t>toàn</a:t>
            </a:r>
            <a:r>
              <a:rPr lang="en-US" b="1" dirty="0" smtClean="0">
                <a:solidFill>
                  <a:srgbClr val="002060"/>
                </a:solidFill>
              </a:rPr>
              <a:t> </a:t>
            </a:r>
            <a:r>
              <a:rPr lang="en-US" b="1" dirty="0" err="1" smtClean="0">
                <a:solidFill>
                  <a:srgbClr val="002060"/>
                </a:solidFill>
              </a:rPr>
              <a:t>bộ</a:t>
            </a:r>
            <a:r>
              <a:rPr lang="en-US" b="1" dirty="0" smtClean="0">
                <a:solidFill>
                  <a:srgbClr val="002060"/>
                </a:solidFill>
              </a:rPr>
              <a:t> </a:t>
            </a:r>
            <a:r>
              <a:rPr lang="en-US" b="1" dirty="0" err="1" smtClean="0">
                <a:solidFill>
                  <a:srgbClr val="002060"/>
                </a:solidFill>
              </a:rPr>
              <a:t>các</a:t>
            </a:r>
            <a:r>
              <a:rPr lang="en-US" b="1" dirty="0" smtClean="0">
                <a:solidFill>
                  <a:srgbClr val="002060"/>
                </a:solidFill>
              </a:rPr>
              <a:t> </a:t>
            </a:r>
            <a:r>
              <a:rPr lang="en-US" b="1" dirty="0" err="1" smtClean="0">
                <a:solidFill>
                  <a:srgbClr val="002060"/>
                </a:solidFill>
              </a:rPr>
              <a:t>trường</a:t>
            </a:r>
            <a:r>
              <a:rPr lang="en-US" b="1" dirty="0" smtClean="0">
                <a:solidFill>
                  <a:srgbClr val="002060"/>
                </a:solidFill>
              </a:rPr>
              <a:t> </a:t>
            </a:r>
            <a:r>
              <a:rPr lang="en-US" b="1" dirty="0" err="1" smtClean="0">
                <a:solidFill>
                  <a:srgbClr val="002060"/>
                </a:solidFill>
              </a:rPr>
              <a:t>phía</a:t>
            </a:r>
            <a:r>
              <a:rPr lang="en-US" b="1" dirty="0" smtClean="0">
                <a:solidFill>
                  <a:srgbClr val="002060"/>
                </a:solidFill>
              </a:rPr>
              <a:t> </a:t>
            </a:r>
            <a:r>
              <a:rPr lang="en-US" b="1" dirty="0" err="1" smtClean="0">
                <a:solidFill>
                  <a:srgbClr val="002060"/>
                </a:solidFill>
              </a:rPr>
              <a:t>trên</a:t>
            </a:r>
            <a:endParaRPr lang="en-US" b="1" dirty="0" smtClean="0">
              <a:solidFill>
                <a:srgbClr val="002060"/>
              </a:solidFill>
            </a:endParaRPr>
          </a:p>
          <a:p>
            <a:pPr marL="285750" indent="-285750">
              <a:buFont typeface="Arial" panose="020B0604020202020204" pitchFamily="34" charset="0"/>
              <a:buChar char="•"/>
            </a:pPr>
            <a:r>
              <a:rPr lang="en-US" b="1" dirty="0" err="1" smtClean="0">
                <a:solidFill>
                  <a:srgbClr val="002060"/>
                </a:solidFill>
              </a:rPr>
              <a:t>Đăng</a:t>
            </a:r>
            <a:r>
              <a:rPr lang="en-US" b="1" dirty="0" smtClean="0">
                <a:solidFill>
                  <a:srgbClr val="002060"/>
                </a:solidFill>
              </a:rPr>
              <a:t> </a:t>
            </a:r>
            <a:r>
              <a:rPr lang="en-US" b="1" dirty="0" err="1" smtClean="0">
                <a:solidFill>
                  <a:srgbClr val="002060"/>
                </a:solidFill>
              </a:rPr>
              <a:t>kí</a:t>
            </a:r>
            <a:r>
              <a:rPr lang="en-US" b="1" dirty="0" smtClean="0">
                <a:solidFill>
                  <a:srgbClr val="002060"/>
                </a:solidFill>
              </a:rPr>
              <a:t>: </a:t>
            </a:r>
            <a:r>
              <a:rPr lang="en-US" b="1" dirty="0" err="1" smtClean="0">
                <a:solidFill>
                  <a:srgbClr val="002060"/>
                </a:solidFill>
              </a:rPr>
              <a:t>xác</a:t>
            </a:r>
            <a:r>
              <a:rPr lang="en-US" b="1" dirty="0" smtClean="0">
                <a:solidFill>
                  <a:srgbClr val="002060"/>
                </a:solidFill>
              </a:rPr>
              <a:t> </a:t>
            </a:r>
            <a:r>
              <a:rPr lang="en-US" b="1" dirty="0" err="1" smtClean="0">
                <a:solidFill>
                  <a:srgbClr val="002060"/>
                </a:solidFill>
              </a:rPr>
              <a:t>nhận</a:t>
            </a:r>
            <a:r>
              <a:rPr lang="en-US" b="1" dirty="0" smtClean="0">
                <a:solidFill>
                  <a:srgbClr val="002060"/>
                </a:solidFill>
              </a:rPr>
              <a:t> </a:t>
            </a:r>
            <a:r>
              <a:rPr lang="en-US" b="1" dirty="0" err="1" smtClean="0">
                <a:solidFill>
                  <a:srgbClr val="002060"/>
                </a:solidFill>
              </a:rPr>
              <a:t>đăng</a:t>
            </a:r>
            <a:r>
              <a:rPr lang="en-US" b="1" dirty="0" smtClean="0">
                <a:solidFill>
                  <a:srgbClr val="002060"/>
                </a:solidFill>
              </a:rPr>
              <a:t> </a:t>
            </a:r>
            <a:r>
              <a:rPr lang="en-US" b="1" dirty="0" err="1" smtClean="0">
                <a:solidFill>
                  <a:srgbClr val="002060"/>
                </a:solidFill>
              </a:rPr>
              <a:t>ký</a:t>
            </a:r>
            <a:endParaRPr lang="en-US" b="1" dirty="0" smtClean="0">
              <a:solidFill>
                <a:srgbClr val="002060"/>
              </a:solidFill>
            </a:endParaRPr>
          </a:p>
          <a:p>
            <a:pPr marL="285750" indent="-285750">
              <a:buFont typeface="Arial" panose="020B0604020202020204" pitchFamily="34" charset="0"/>
              <a:buChar char="•"/>
            </a:pPr>
            <a:r>
              <a:rPr lang="en-US" b="1" dirty="0" err="1" smtClean="0">
                <a:solidFill>
                  <a:srgbClr val="002060"/>
                </a:solidFill>
              </a:rPr>
              <a:t>Hủy</a:t>
            </a:r>
            <a:r>
              <a:rPr lang="en-US" b="1" dirty="0" smtClean="0">
                <a:solidFill>
                  <a:srgbClr val="002060"/>
                </a:solidFill>
              </a:rPr>
              <a:t>: </a:t>
            </a:r>
            <a:r>
              <a:rPr lang="en-US" b="1" dirty="0" err="1" smtClean="0">
                <a:solidFill>
                  <a:srgbClr val="002060"/>
                </a:solidFill>
              </a:rPr>
              <a:t>Hủy</a:t>
            </a:r>
            <a:r>
              <a:rPr lang="en-US" b="1" dirty="0" smtClean="0">
                <a:solidFill>
                  <a:srgbClr val="002060"/>
                </a:solidFill>
              </a:rPr>
              <a:t> </a:t>
            </a:r>
            <a:r>
              <a:rPr lang="en-US" b="1" dirty="0" err="1" smtClean="0">
                <a:solidFill>
                  <a:srgbClr val="002060"/>
                </a:solidFill>
              </a:rPr>
              <a:t>đăng</a:t>
            </a:r>
            <a:r>
              <a:rPr lang="en-US" b="1" dirty="0" smtClean="0">
                <a:solidFill>
                  <a:srgbClr val="002060"/>
                </a:solidFill>
              </a:rPr>
              <a:t> </a:t>
            </a:r>
            <a:r>
              <a:rPr lang="en-US" b="1" dirty="0" err="1" smtClean="0">
                <a:solidFill>
                  <a:srgbClr val="002060"/>
                </a:solidFill>
              </a:rPr>
              <a:t>ký</a:t>
            </a:r>
            <a:endParaRPr lang="en-US" b="1" dirty="0" smtClean="0">
              <a:solidFill>
                <a:srgbClr val="002060"/>
              </a:solidFill>
            </a:endParaRPr>
          </a:p>
          <a:p>
            <a:r>
              <a:rPr lang="en-US" b="1" dirty="0" err="1" smtClean="0">
                <a:solidFill>
                  <a:srgbClr val="002060"/>
                </a:solidFill>
              </a:rPr>
              <a:t>Sau</a:t>
            </a:r>
            <a:r>
              <a:rPr lang="en-US" b="1" dirty="0" smtClean="0">
                <a:solidFill>
                  <a:srgbClr val="002060"/>
                </a:solidFill>
              </a:rPr>
              <a:t> </a:t>
            </a:r>
            <a:r>
              <a:rPr lang="en-US" b="1" dirty="0" err="1" smtClean="0">
                <a:solidFill>
                  <a:srgbClr val="002060"/>
                </a:solidFill>
              </a:rPr>
              <a:t>khi</a:t>
            </a:r>
            <a:r>
              <a:rPr lang="en-US" b="1" dirty="0" smtClean="0">
                <a:solidFill>
                  <a:srgbClr val="002060"/>
                </a:solidFill>
              </a:rPr>
              <a:t> click Button </a:t>
            </a:r>
            <a:r>
              <a:rPr lang="en-US" b="1" dirty="0" err="1" smtClean="0">
                <a:solidFill>
                  <a:srgbClr val="002060"/>
                </a:solidFill>
              </a:rPr>
              <a:t>Đăng</a:t>
            </a:r>
            <a:r>
              <a:rPr lang="en-US" b="1" dirty="0" smtClean="0">
                <a:solidFill>
                  <a:srgbClr val="002060"/>
                </a:solidFill>
              </a:rPr>
              <a:t> </a:t>
            </a:r>
            <a:r>
              <a:rPr lang="en-US" b="1" dirty="0" err="1" smtClean="0">
                <a:solidFill>
                  <a:srgbClr val="002060"/>
                </a:solidFill>
              </a:rPr>
              <a:t>kí</a:t>
            </a:r>
            <a:r>
              <a:rPr lang="en-US" b="1" dirty="0" smtClean="0">
                <a:solidFill>
                  <a:srgbClr val="002060"/>
                </a:solidFill>
              </a:rPr>
              <a:t> </a:t>
            </a:r>
            <a:r>
              <a:rPr lang="en-US" b="1" dirty="0" err="1" smtClean="0">
                <a:solidFill>
                  <a:srgbClr val="002060"/>
                </a:solidFill>
              </a:rPr>
              <a:t>hoặc</a:t>
            </a:r>
            <a:r>
              <a:rPr lang="en-US" b="1" dirty="0" smtClean="0">
                <a:solidFill>
                  <a:srgbClr val="002060"/>
                </a:solidFill>
              </a:rPr>
              <a:t> </a:t>
            </a:r>
            <a:r>
              <a:rPr lang="en-US" b="1" dirty="0" err="1" smtClean="0">
                <a:solidFill>
                  <a:srgbClr val="002060"/>
                </a:solidFill>
              </a:rPr>
              <a:t>Hủy</a:t>
            </a:r>
            <a:r>
              <a:rPr lang="en-US" b="1" dirty="0" smtClean="0">
                <a:solidFill>
                  <a:srgbClr val="002060"/>
                </a:solidFill>
              </a:rPr>
              <a:t> </a:t>
            </a:r>
            <a:r>
              <a:rPr lang="en-US" b="1" dirty="0" err="1" smtClean="0">
                <a:solidFill>
                  <a:srgbClr val="002060"/>
                </a:solidFill>
              </a:rPr>
              <a:t>sẽ</a:t>
            </a:r>
            <a:r>
              <a:rPr lang="en-US" b="1" dirty="0" smtClean="0">
                <a:solidFill>
                  <a:srgbClr val="002060"/>
                </a:solidFill>
              </a:rPr>
              <a:t> quay </a:t>
            </a:r>
            <a:r>
              <a:rPr lang="en-US" b="1" dirty="0" err="1" smtClean="0">
                <a:solidFill>
                  <a:srgbClr val="002060"/>
                </a:solidFill>
              </a:rPr>
              <a:t>lại</a:t>
            </a:r>
            <a:r>
              <a:rPr lang="en-US" b="1" dirty="0" smtClean="0">
                <a:solidFill>
                  <a:srgbClr val="002060"/>
                </a:solidFill>
              </a:rPr>
              <a:t> </a:t>
            </a:r>
            <a:r>
              <a:rPr lang="en-US" b="1" dirty="0" err="1" smtClean="0">
                <a:solidFill>
                  <a:srgbClr val="002060"/>
                </a:solidFill>
              </a:rPr>
              <a:t>cửa</a:t>
            </a:r>
            <a:r>
              <a:rPr lang="en-US" b="1" dirty="0" smtClean="0">
                <a:solidFill>
                  <a:srgbClr val="002060"/>
                </a:solidFill>
              </a:rPr>
              <a:t> </a:t>
            </a:r>
            <a:r>
              <a:rPr lang="en-US" b="1" dirty="0" err="1" smtClean="0">
                <a:solidFill>
                  <a:srgbClr val="002060"/>
                </a:solidFill>
              </a:rPr>
              <a:t>sổ</a:t>
            </a:r>
            <a:r>
              <a:rPr lang="en-US" b="1" dirty="0" smtClean="0">
                <a:solidFill>
                  <a:srgbClr val="002060"/>
                </a:solidFill>
              </a:rPr>
              <a:t> </a:t>
            </a:r>
            <a:r>
              <a:rPr lang="en-US" b="1" dirty="0" err="1" smtClean="0">
                <a:solidFill>
                  <a:srgbClr val="002060"/>
                </a:solidFill>
              </a:rPr>
              <a:t>đăng</a:t>
            </a:r>
            <a:r>
              <a:rPr lang="en-US" b="1" dirty="0" smtClean="0">
                <a:solidFill>
                  <a:srgbClr val="002060"/>
                </a:solidFill>
              </a:rPr>
              <a:t> </a:t>
            </a:r>
            <a:r>
              <a:rPr lang="en-US" b="1" dirty="0" err="1" smtClean="0">
                <a:solidFill>
                  <a:srgbClr val="002060"/>
                </a:solidFill>
              </a:rPr>
              <a:t>nhập</a:t>
            </a:r>
            <a:endParaRPr lang="vi-VN" b="1" dirty="0">
              <a:solidFill>
                <a:srgbClr val="002060"/>
              </a:solidFill>
            </a:endParaRPr>
          </a:p>
        </p:txBody>
      </p:sp>
    </p:spTree>
    <p:extLst>
      <p:ext uri="{BB962C8B-B14F-4D97-AF65-F5344CB8AC3E}">
        <p14:creationId xmlns:p14="http://schemas.microsoft.com/office/powerpoint/2010/main" val="80584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xit" presetSubtype="10" fill="hold" grpId="1" nodeType="clickEffect">
                                  <p:stCondLst>
                                    <p:cond delay="0"/>
                                  </p:stCondLst>
                                  <p:childTnLst>
                                    <p:animEffect transition="out" filter="randombar(horizontal)">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par>
                                <p:cTn id="25" presetID="14" presetClass="exit" presetSubtype="10" fill="hold" nodeType="withEffect">
                                  <p:stCondLst>
                                    <p:cond delay="0"/>
                                  </p:stCondLst>
                                  <p:childTnLst>
                                    <p:animEffect transition="out" filter="randombar(horizontal)">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par>
                                <p:cTn id="28" presetID="14" presetClass="exit" presetSubtype="10" fill="hold" grpId="1" nodeType="withEffect">
                                  <p:stCondLst>
                                    <p:cond delay="0"/>
                                  </p:stCondLst>
                                  <p:childTnLst>
                                    <p:animEffect transition="out" filter="randombar(horizontal)">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14" presetClass="entr" presetSubtype="1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randombar(horizontal)">
                                      <p:cBhvr>
                                        <p:cTn id="33" dur="500"/>
                                        <p:tgtEl>
                                          <p:spTgt spid="10"/>
                                        </p:tgtEl>
                                      </p:cBhvr>
                                    </p:animEffect>
                                  </p:childTnLst>
                                </p:cTn>
                              </p:par>
                              <p:par>
                                <p:cTn id="34" presetID="14" presetClass="entr" presetSubtype="1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randombar(horizontal)">
                                      <p:cBhvr>
                                        <p:cTn id="36" dur="500"/>
                                        <p:tgtEl>
                                          <p:spTgt spid="11"/>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randombar(horizontal)">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xit" presetSubtype="10" fill="hold" grpId="1" nodeType="clickEffect">
                                  <p:stCondLst>
                                    <p:cond delay="0"/>
                                  </p:stCondLst>
                                  <p:childTnLst>
                                    <p:animEffect transition="out" filter="randombar(horizontal)">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par>
                                <p:cTn id="45" presetID="14" presetClass="exit" presetSubtype="10" fill="hold" nodeType="withEffect">
                                  <p:stCondLst>
                                    <p:cond delay="0"/>
                                  </p:stCondLst>
                                  <p:childTnLst>
                                    <p:animEffect transition="out" filter="randombar(horizontal)">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par>
                                <p:cTn id="48" presetID="14" presetClass="exit" presetSubtype="10" fill="hold" grpId="1" nodeType="withEffect">
                                  <p:stCondLst>
                                    <p:cond delay="0"/>
                                  </p:stCondLst>
                                  <p:childTnLst>
                                    <p:animEffect transition="out" filter="randombar(horizontal)">
                                      <p:cBhvr>
                                        <p:cTn id="49" dur="500"/>
                                        <p:tgtEl>
                                          <p:spTgt spid="12"/>
                                        </p:tgtEl>
                                      </p:cBhvr>
                                    </p:animEffect>
                                    <p:set>
                                      <p:cBhvr>
                                        <p:cTn id="50" dur="1" fill="hold">
                                          <p:stCondLst>
                                            <p:cond delay="499"/>
                                          </p:stCondLst>
                                        </p:cTn>
                                        <p:tgtEl>
                                          <p:spTgt spid="12"/>
                                        </p:tgtEl>
                                        <p:attrNameLst>
                                          <p:attrName>style.visibility</p:attrName>
                                        </p:attrNameLst>
                                      </p:cBhvr>
                                      <p:to>
                                        <p:strVal val="hidden"/>
                                      </p:to>
                                    </p:set>
                                  </p:childTnLst>
                                </p:cTn>
                              </p:par>
                              <p:par>
                                <p:cTn id="51" presetID="14" presetClass="entr" presetSubtype="1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randombar(horizontal)">
                                      <p:cBhvr>
                                        <p:cTn id="53" dur="500"/>
                                        <p:tgtEl>
                                          <p:spTgt spid="13"/>
                                        </p:tgtEl>
                                      </p:cBhvr>
                                    </p:animEffect>
                                  </p:childTnLst>
                                </p:cTn>
                              </p:par>
                              <p:par>
                                <p:cTn id="54" presetID="14" presetClass="entr" presetSubtype="10" fill="hold"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randombar(horizontal)">
                                      <p:cBhvr>
                                        <p:cTn id="56" dur="500"/>
                                        <p:tgtEl>
                                          <p:spTgt spid="14"/>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randombar(horizontal)">
                                      <p:cBhvr>
                                        <p:cTn id="5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9" grpId="0"/>
      <p:bldP spid="9" grpId="1"/>
      <p:bldP spid="10" grpId="0" animBg="1"/>
      <p:bldP spid="10" grpId="1" animBg="1"/>
      <p:bldP spid="12" grpId="0"/>
      <p:bldP spid="12" grpId="1"/>
      <p:bldP spid="13" grpId="0" animBg="1"/>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6430" y="-22052"/>
            <a:ext cx="10018713" cy="1070820"/>
          </a:xfrm>
        </p:spPr>
        <p:txBody>
          <a:bodyPr/>
          <a:lstStyle/>
          <a:p>
            <a:r>
              <a:rPr lang="en-US" b="1" dirty="0" err="1" smtClean="0">
                <a:solidFill>
                  <a:srgbClr val="002060"/>
                </a:solidFill>
                <a:effectLst>
                  <a:outerShdw blurRad="38100" dist="38100" dir="2700000" algn="tl">
                    <a:srgbClr val="000000">
                      <a:alpha val="43137"/>
                    </a:srgbClr>
                  </a:outerShdw>
                </a:effectLst>
              </a:rPr>
              <a:t>Cửa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sổ</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chính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của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ứng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dụng</a:t>
            </a:r>
            <a:endParaRPr lang="vi-VN" b="1" dirty="0">
              <a:solidFill>
                <a:srgbClr val="002060"/>
              </a:solidFill>
              <a:effectLst>
                <a:outerShdw blurRad="38100" dist="38100" dir="2700000" algn="tl">
                  <a:srgbClr val="000000">
                    <a:alpha val="43137"/>
                  </a:srgbClr>
                </a:outerShdw>
              </a:effectLs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625" y="1364324"/>
            <a:ext cx="7616599" cy="5320848"/>
          </a:xfrm>
          <a:prstGeom prst="rect">
            <a:avLst/>
          </a:prstGeom>
        </p:spPr>
      </p:pic>
      <p:sp>
        <p:nvSpPr>
          <p:cNvPr id="7" name="Rectangle 6"/>
          <p:cNvSpPr/>
          <p:nvPr/>
        </p:nvSpPr>
        <p:spPr>
          <a:xfrm>
            <a:off x="522514" y="2119085"/>
            <a:ext cx="2070411" cy="30480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solidFill>
                <a:srgbClr val="002060"/>
              </a:solidFill>
            </a:endParaRPr>
          </a:p>
        </p:txBody>
      </p:sp>
      <p:cxnSp>
        <p:nvCxnSpPr>
          <p:cNvPr id="8" name="Straight Arrow Connector 7"/>
          <p:cNvCxnSpPr>
            <a:stCxn id="7" idx="3"/>
            <a:endCxn id="9" idx="1"/>
          </p:cNvCxnSpPr>
          <p:nvPr/>
        </p:nvCxnSpPr>
        <p:spPr>
          <a:xfrm flipV="1">
            <a:off x="2592925" y="2095136"/>
            <a:ext cx="5546188" cy="15479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39113" y="1494971"/>
            <a:ext cx="3909504" cy="1200329"/>
          </a:xfrm>
          <a:prstGeom prst="rect">
            <a:avLst/>
          </a:prstGeom>
          <a:noFill/>
        </p:spPr>
        <p:txBody>
          <a:bodyPr wrap="square" rtlCol="0">
            <a:spAutoFit/>
          </a:bodyPr>
          <a:lstStyle/>
          <a:p>
            <a:r>
              <a:rPr lang="en-US" b="1" dirty="0" err="1" smtClean="0">
                <a:solidFill>
                  <a:srgbClr val="002060"/>
                </a:solidFill>
              </a:rPr>
              <a:t>Khung</a:t>
            </a:r>
            <a:r>
              <a:rPr lang="en-US" b="1" dirty="0" smtClean="0">
                <a:solidFill>
                  <a:srgbClr val="002060"/>
                </a:solidFill>
              </a:rPr>
              <a:t> </a:t>
            </a:r>
            <a:r>
              <a:rPr lang="en-US" b="1" dirty="0" err="1" smtClean="0">
                <a:solidFill>
                  <a:srgbClr val="002060"/>
                </a:solidFill>
              </a:rPr>
              <a:t>hiển</a:t>
            </a:r>
            <a:r>
              <a:rPr lang="en-US" b="1" dirty="0" smtClean="0">
                <a:solidFill>
                  <a:srgbClr val="002060"/>
                </a:solidFill>
              </a:rPr>
              <a:t> </a:t>
            </a:r>
            <a:r>
              <a:rPr lang="en-US" b="1" dirty="0" err="1" smtClean="0">
                <a:solidFill>
                  <a:srgbClr val="002060"/>
                </a:solidFill>
              </a:rPr>
              <a:t>thị</a:t>
            </a:r>
            <a:r>
              <a:rPr lang="en-US" b="1" dirty="0" smtClean="0">
                <a:solidFill>
                  <a:srgbClr val="002060"/>
                </a:solidFill>
              </a:rPr>
              <a:t> </a:t>
            </a:r>
            <a:r>
              <a:rPr lang="en-US" b="1" dirty="0" err="1" smtClean="0">
                <a:solidFill>
                  <a:srgbClr val="002060"/>
                </a:solidFill>
              </a:rPr>
              <a:t>thông</a:t>
            </a:r>
            <a:r>
              <a:rPr lang="en-US" b="1" dirty="0" smtClean="0">
                <a:solidFill>
                  <a:srgbClr val="002060"/>
                </a:solidFill>
              </a:rPr>
              <a:t> tin </a:t>
            </a:r>
            <a:r>
              <a:rPr lang="en-US" b="1" dirty="0" err="1" smtClean="0">
                <a:solidFill>
                  <a:srgbClr val="002060"/>
                </a:solidFill>
              </a:rPr>
              <a:t>tài</a:t>
            </a:r>
            <a:r>
              <a:rPr lang="en-US" b="1" dirty="0" smtClean="0">
                <a:solidFill>
                  <a:srgbClr val="002060"/>
                </a:solidFill>
              </a:rPr>
              <a:t> </a:t>
            </a:r>
            <a:r>
              <a:rPr lang="en-US" b="1" dirty="0" err="1" smtClean="0">
                <a:solidFill>
                  <a:srgbClr val="002060"/>
                </a:solidFill>
              </a:rPr>
              <a:t>khoản</a:t>
            </a:r>
            <a:r>
              <a:rPr lang="en-US" b="1" dirty="0" smtClean="0">
                <a:solidFill>
                  <a:srgbClr val="002060"/>
                </a:solidFill>
              </a:rPr>
              <a:t>:</a:t>
            </a:r>
          </a:p>
          <a:p>
            <a:pPr marL="285750" indent="-285750">
              <a:buFont typeface="Arial" panose="020B0604020202020204" pitchFamily="34" charset="0"/>
              <a:buChar char="•"/>
            </a:pPr>
            <a:r>
              <a:rPr lang="en-US" b="1" dirty="0" err="1" smtClean="0">
                <a:solidFill>
                  <a:srgbClr val="002060"/>
                </a:solidFill>
              </a:rPr>
              <a:t>Tên</a:t>
            </a:r>
            <a:r>
              <a:rPr lang="en-US" b="1" dirty="0" smtClean="0">
                <a:solidFill>
                  <a:srgbClr val="002060"/>
                </a:solidFill>
              </a:rPr>
              <a:t> </a:t>
            </a:r>
            <a:r>
              <a:rPr lang="en-US" b="1" dirty="0" err="1" smtClean="0">
                <a:solidFill>
                  <a:srgbClr val="002060"/>
                </a:solidFill>
              </a:rPr>
              <a:t>tài</a:t>
            </a:r>
            <a:r>
              <a:rPr lang="en-US" b="1" dirty="0" smtClean="0">
                <a:solidFill>
                  <a:srgbClr val="002060"/>
                </a:solidFill>
              </a:rPr>
              <a:t> </a:t>
            </a:r>
            <a:r>
              <a:rPr lang="en-US" b="1" dirty="0" err="1" smtClean="0">
                <a:solidFill>
                  <a:srgbClr val="002060"/>
                </a:solidFill>
              </a:rPr>
              <a:t>khoản</a:t>
            </a:r>
            <a:endParaRPr lang="en-US" b="1" dirty="0" smtClean="0">
              <a:solidFill>
                <a:srgbClr val="002060"/>
              </a:solidFill>
            </a:endParaRPr>
          </a:p>
          <a:p>
            <a:pPr marL="285750" indent="-285750">
              <a:buFont typeface="Arial" panose="020B0604020202020204" pitchFamily="34" charset="0"/>
              <a:buChar char="•"/>
            </a:pPr>
            <a:r>
              <a:rPr lang="en-US" b="1" dirty="0" err="1" smtClean="0">
                <a:solidFill>
                  <a:srgbClr val="002060"/>
                </a:solidFill>
              </a:rPr>
              <a:t>Tên</a:t>
            </a:r>
            <a:r>
              <a:rPr lang="en-US" b="1" dirty="0" smtClean="0">
                <a:solidFill>
                  <a:srgbClr val="002060"/>
                </a:solidFill>
              </a:rPr>
              <a:t> </a:t>
            </a:r>
            <a:r>
              <a:rPr lang="en-US" b="1" dirty="0" err="1" smtClean="0">
                <a:solidFill>
                  <a:srgbClr val="002060"/>
                </a:solidFill>
              </a:rPr>
              <a:t>đầy</a:t>
            </a:r>
            <a:r>
              <a:rPr lang="en-US" b="1" dirty="0" smtClean="0">
                <a:solidFill>
                  <a:srgbClr val="002060"/>
                </a:solidFill>
              </a:rPr>
              <a:t> </a:t>
            </a:r>
            <a:r>
              <a:rPr lang="en-US" b="1" dirty="0" err="1" smtClean="0">
                <a:solidFill>
                  <a:srgbClr val="002060"/>
                </a:solidFill>
              </a:rPr>
              <a:t>đủ</a:t>
            </a:r>
            <a:r>
              <a:rPr lang="en-US" b="1" dirty="0" smtClean="0">
                <a:solidFill>
                  <a:srgbClr val="002060"/>
                </a:solidFill>
              </a:rPr>
              <a:t> </a:t>
            </a:r>
            <a:r>
              <a:rPr lang="en-US" b="1" dirty="0" err="1" smtClean="0">
                <a:solidFill>
                  <a:srgbClr val="002060"/>
                </a:solidFill>
              </a:rPr>
              <a:t>của</a:t>
            </a:r>
            <a:r>
              <a:rPr lang="en-US" b="1" dirty="0" smtClean="0">
                <a:solidFill>
                  <a:srgbClr val="002060"/>
                </a:solidFill>
              </a:rPr>
              <a:t> </a:t>
            </a:r>
            <a:r>
              <a:rPr lang="en-US" b="1" dirty="0" err="1" smtClean="0">
                <a:solidFill>
                  <a:srgbClr val="002060"/>
                </a:solidFill>
              </a:rPr>
              <a:t>người</a:t>
            </a:r>
            <a:r>
              <a:rPr lang="en-US" b="1" dirty="0" smtClean="0">
                <a:solidFill>
                  <a:srgbClr val="002060"/>
                </a:solidFill>
              </a:rPr>
              <a:t> dung</a:t>
            </a:r>
          </a:p>
          <a:p>
            <a:pPr marL="285750" indent="-285750">
              <a:buFont typeface="Arial" panose="020B0604020202020204" pitchFamily="34" charset="0"/>
              <a:buChar char="•"/>
            </a:pPr>
            <a:r>
              <a:rPr lang="en-US" b="1" dirty="0" err="1" smtClean="0">
                <a:solidFill>
                  <a:srgbClr val="002060"/>
                </a:solidFill>
              </a:rPr>
              <a:t>Thời</a:t>
            </a:r>
            <a:r>
              <a:rPr lang="en-US" b="1" dirty="0" smtClean="0">
                <a:solidFill>
                  <a:srgbClr val="002060"/>
                </a:solidFill>
              </a:rPr>
              <a:t> </a:t>
            </a:r>
            <a:r>
              <a:rPr lang="en-US" b="1" dirty="0" err="1" smtClean="0">
                <a:solidFill>
                  <a:srgbClr val="002060"/>
                </a:solidFill>
              </a:rPr>
              <a:t>gian</a:t>
            </a:r>
            <a:r>
              <a:rPr lang="en-US" b="1" dirty="0" smtClean="0">
                <a:solidFill>
                  <a:srgbClr val="002060"/>
                </a:solidFill>
              </a:rPr>
              <a:t> </a:t>
            </a:r>
            <a:r>
              <a:rPr lang="en-US" b="1" dirty="0" err="1" smtClean="0">
                <a:solidFill>
                  <a:srgbClr val="002060"/>
                </a:solidFill>
              </a:rPr>
              <a:t>lần</a:t>
            </a:r>
            <a:r>
              <a:rPr lang="en-US" b="1" dirty="0" smtClean="0">
                <a:solidFill>
                  <a:srgbClr val="002060"/>
                </a:solidFill>
              </a:rPr>
              <a:t> </a:t>
            </a:r>
            <a:r>
              <a:rPr lang="en-US" b="1" dirty="0" err="1" smtClean="0">
                <a:solidFill>
                  <a:srgbClr val="002060"/>
                </a:solidFill>
              </a:rPr>
              <a:t>đăng</a:t>
            </a:r>
            <a:r>
              <a:rPr lang="en-US" b="1" dirty="0" smtClean="0">
                <a:solidFill>
                  <a:srgbClr val="002060"/>
                </a:solidFill>
              </a:rPr>
              <a:t> </a:t>
            </a:r>
            <a:r>
              <a:rPr lang="en-US" b="1" dirty="0" err="1" smtClean="0">
                <a:solidFill>
                  <a:srgbClr val="002060"/>
                </a:solidFill>
              </a:rPr>
              <a:t>nhập</a:t>
            </a:r>
            <a:r>
              <a:rPr lang="en-US" b="1" dirty="0" smtClean="0">
                <a:solidFill>
                  <a:srgbClr val="002060"/>
                </a:solidFill>
              </a:rPr>
              <a:t> </a:t>
            </a:r>
            <a:r>
              <a:rPr lang="en-US" b="1" dirty="0" err="1" smtClean="0">
                <a:solidFill>
                  <a:srgbClr val="002060"/>
                </a:solidFill>
              </a:rPr>
              <a:t>cuối</a:t>
            </a:r>
            <a:endParaRPr lang="en-US" b="1" dirty="0" smtClean="0">
              <a:solidFill>
                <a:srgbClr val="002060"/>
              </a:solidFill>
            </a:endParaRPr>
          </a:p>
        </p:txBody>
      </p:sp>
      <p:sp>
        <p:nvSpPr>
          <p:cNvPr id="14" name="Rectangle 13"/>
          <p:cNvSpPr/>
          <p:nvPr/>
        </p:nvSpPr>
        <p:spPr>
          <a:xfrm>
            <a:off x="522514" y="5222877"/>
            <a:ext cx="2070411" cy="115388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solidFill>
                <a:srgbClr val="002060"/>
              </a:solidFill>
            </a:endParaRPr>
          </a:p>
        </p:txBody>
      </p:sp>
      <p:cxnSp>
        <p:nvCxnSpPr>
          <p:cNvPr id="15" name="Straight Arrow Connector 14"/>
          <p:cNvCxnSpPr>
            <a:stCxn id="14" idx="3"/>
            <a:endCxn id="16" idx="1"/>
          </p:cNvCxnSpPr>
          <p:nvPr/>
        </p:nvCxnSpPr>
        <p:spPr>
          <a:xfrm flipV="1">
            <a:off x="2592925" y="2947371"/>
            <a:ext cx="5546188" cy="28524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139113" y="2762705"/>
            <a:ext cx="3909504" cy="369332"/>
          </a:xfrm>
          <a:prstGeom prst="rect">
            <a:avLst/>
          </a:prstGeom>
          <a:noFill/>
        </p:spPr>
        <p:txBody>
          <a:bodyPr wrap="square" rtlCol="0">
            <a:spAutoFit/>
          </a:bodyPr>
          <a:lstStyle/>
          <a:p>
            <a:r>
              <a:rPr lang="en-US" b="1" dirty="0" err="1" smtClean="0">
                <a:solidFill>
                  <a:srgbClr val="002060"/>
                </a:solidFill>
              </a:rPr>
              <a:t>Thông</a:t>
            </a:r>
            <a:r>
              <a:rPr lang="en-US" b="1" dirty="0" smtClean="0">
                <a:solidFill>
                  <a:srgbClr val="002060"/>
                </a:solidFill>
              </a:rPr>
              <a:t> tin </a:t>
            </a:r>
            <a:r>
              <a:rPr lang="en-US" b="1" dirty="0" err="1" smtClean="0">
                <a:solidFill>
                  <a:srgbClr val="002060"/>
                </a:solidFill>
              </a:rPr>
              <a:t>về</a:t>
            </a:r>
            <a:r>
              <a:rPr lang="en-US" b="1" dirty="0" smtClean="0">
                <a:solidFill>
                  <a:srgbClr val="002060"/>
                </a:solidFill>
              </a:rPr>
              <a:t> </a:t>
            </a:r>
            <a:r>
              <a:rPr lang="en-US" b="1" dirty="0" err="1" smtClean="0">
                <a:solidFill>
                  <a:srgbClr val="002060"/>
                </a:solidFill>
              </a:rPr>
              <a:t>ngày</a:t>
            </a:r>
            <a:r>
              <a:rPr lang="en-US" b="1" dirty="0" smtClean="0">
                <a:solidFill>
                  <a:srgbClr val="002060"/>
                </a:solidFill>
              </a:rPr>
              <a:t> </a:t>
            </a:r>
            <a:r>
              <a:rPr lang="en-US" b="1" dirty="0" err="1" smtClean="0">
                <a:solidFill>
                  <a:srgbClr val="002060"/>
                </a:solidFill>
              </a:rPr>
              <a:t>giờ</a:t>
            </a:r>
            <a:r>
              <a:rPr lang="en-US" b="1" dirty="0" smtClean="0">
                <a:solidFill>
                  <a:srgbClr val="002060"/>
                </a:solidFill>
              </a:rPr>
              <a:t> </a:t>
            </a:r>
            <a:r>
              <a:rPr lang="en-US" b="1" dirty="0" err="1" smtClean="0">
                <a:solidFill>
                  <a:srgbClr val="002060"/>
                </a:solidFill>
              </a:rPr>
              <a:t>của</a:t>
            </a:r>
            <a:r>
              <a:rPr lang="en-US" b="1" dirty="0" smtClean="0">
                <a:solidFill>
                  <a:srgbClr val="002060"/>
                </a:solidFill>
              </a:rPr>
              <a:t> </a:t>
            </a:r>
            <a:r>
              <a:rPr lang="en-US" b="1" dirty="0" err="1" smtClean="0">
                <a:solidFill>
                  <a:srgbClr val="002060"/>
                </a:solidFill>
              </a:rPr>
              <a:t>hệ</a:t>
            </a:r>
            <a:r>
              <a:rPr lang="en-US" b="1" dirty="0" smtClean="0">
                <a:solidFill>
                  <a:srgbClr val="002060"/>
                </a:solidFill>
              </a:rPr>
              <a:t> </a:t>
            </a:r>
            <a:r>
              <a:rPr lang="en-US" b="1" dirty="0" err="1" smtClean="0">
                <a:solidFill>
                  <a:srgbClr val="002060"/>
                </a:solidFill>
              </a:rPr>
              <a:t>thống</a:t>
            </a:r>
            <a:endParaRPr lang="en-US" b="1" dirty="0" smtClean="0">
              <a:solidFill>
                <a:srgbClr val="002060"/>
              </a:solidFill>
            </a:endParaRPr>
          </a:p>
        </p:txBody>
      </p:sp>
      <p:sp>
        <p:nvSpPr>
          <p:cNvPr id="17" name="Rectangle 16"/>
          <p:cNvSpPr/>
          <p:nvPr/>
        </p:nvSpPr>
        <p:spPr>
          <a:xfrm>
            <a:off x="522514" y="1673743"/>
            <a:ext cx="2070411" cy="38236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solidFill>
                <a:srgbClr val="002060"/>
              </a:solidFill>
            </a:endParaRPr>
          </a:p>
        </p:txBody>
      </p:sp>
      <p:cxnSp>
        <p:nvCxnSpPr>
          <p:cNvPr id="18" name="Straight Arrow Connector 17"/>
          <p:cNvCxnSpPr>
            <a:stCxn id="17" idx="3"/>
            <a:endCxn id="19" idx="1"/>
          </p:cNvCxnSpPr>
          <p:nvPr/>
        </p:nvCxnSpPr>
        <p:spPr>
          <a:xfrm>
            <a:off x="2592925" y="1864924"/>
            <a:ext cx="5661847" cy="175023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254772" y="3430497"/>
            <a:ext cx="3909504" cy="369332"/>
          </a:xfrm>
          <a:prstGeom prst="rect">
            <a:avLst/>
          </a:prstGeom>
          <a:noFill/>
        </p:spPr>
        <p:txBody>
          <a:bodyPr wrap="square" rtlCol="0">
            <a:spAutoFit/>
          </a:bodyPr>
          <a:lstStyle/>
          <a:p>
            <a:r>
              <a:rPr lang="en-US" b="1" dirty="0" err="1" smtClean="0">
                <a:solidFill>
                  <a:srgbClr val="002060"/>
                </a:solidFill>
              </a:rPr>
              <a:t>Hệ</a:t>
            </a:r>
            <a:r>
              <a:rPr lang="en-US" b="1" dirty="0" smtClean="0">
                <a:solidFill>
                  <a:srgbClr val="002060"/>
                </a:solidFill>
              </a:rPr>
              <a:t> </a:t>
            </a:r>
            <a:r>
              <a:rPr lang="en-US" b="1" dirty="0" err="1" smtClean="0">
                <a:solidFill>
                  <a:srgbClr val="002060"/>
                </a:solidFill>
              </a:rPr>
              <a:t>thống</a:t>
            </a:r>
            <a:r>
              <a:rPr lang="en-US" b="1" dirty="0">
                <a:solidFill>
                  <a:srgbClr val="002060"/>
                </a:solidFill>
              </a:rPr>
              <a:t> </a:t>
            </a:r>
            <a:r>
              <a:rPr lang="en-US" b="1" dirty="0" smtClean="0">
                <a:solidFill>
                  <a:srgbClr val="002060"/>
                </a:solidFill>
              </a:rPr>
              <a:t>Menu Bar</a:t>
            </a:r>
          </a:p>
        </p:txBody>
      </p:sp>
      <p:sp>
        <p:nvSpPr>
          <p:cNvPr id="21" name="Rectangle 20"/>
          <p:cNvSpPr/>
          <p:nvPr/>
        </p:nvSpPr>
        <p:spPr>
          <a:xfrm>
            <a:off x="2778209" y="2157071"/>
            <a:ext cx="4986934" cy="421969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solidFill>
                <a:srgbClr val="002060"/>
              </a:solidFill>
            </a:endParaRPr>
          </a:p>
        </p:txBody>
      </p:sp>
      <p:cxnSp>
        <p:nvCxnSpPr>
          <p:cNvPr id="22" name="Straight Arrow Connector 21"/>
          <p:cNvCxnSpPr>
            <a:stCxn id="21" idx="3"/>
            <a:endCxn id="23" idx="1"/>
          </p:cNvCxnSpPr>
          <p:nvPr/>
        </p:nvCxnSpPr>
        <p:spPr>
          <a:xfrm>
            <a:off x="7765143" y="4266917"/>
            <a:ext cx="343300" cy="24687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108443" y="3913623"/>
            <a:ext cx="3940174" cy="1200329"/>
          </a:xfrm>
          <a:prstGeom prst="rect">
            <a:avLst/>
          </a:prstGeom>
          <a:noFill/>
        </p:spPr>
        <p:txBody>
          <a:bodyPr wrap="square" rtlCol="0">
            <a:spAutoFit/>
          </a:bodyPr>
          <a:lstStyle/>
          <a:p>
            <a:r>
              <a:rPr lang="en-US" b="1" dirty="0" err="1" smtClean="0">
                <a:solidFill>
                  <a:srgbClr val="002060"/>
                </a:solidFill>
              </a:rPr>
              <a:t>Khung</a:t>
            </a:r>
            <a:r>
              <a:rPr lang="en-US" b="1" dirty="0" smtClean="0">
                <a:solidFill>
                  <a:srgbClr val="002060"/>
                </a:solidFill>
              </a:rPr>
              <a:t> </a:t>
            </a:r>
            <a:r>
              <a:rPr lang="en-US" b="1" dirty="0" err="1" smtClean="0">
                <a:solidFill>
                  <a:srgbClr val="002060"/>
                </a:solidFill>
              </a:rPr>
              <a:t>nhìn</a:t>
            </a:r>
            <a:r>
              <a:rPr lang="en-US" b="1" dirty="0" smtClean="0">
                <a:solidFill>
                  <a:srgbClr val="002060"/>
                </a:solidFill>
              </a:rPr>
              <a:t> </a:t>
            </a:r>
            <a:r>
              <a:rPr lang="en-US" b="1" dirty="0" err="1" smtClean="0">
                <a:solidFill>
                  <a:srgbClr val="002060"/>
                </a:solidFill>
              </a:rPr>
              <a:t>bố</a:t>
            </a:r>
            <a:r>
              <a:rPr lang="en-US" b="1" dirty="0" smtClean="0">
                <a:solidFill>
                  <a:srgbClr val="002060"/>
                </a:solidFill>
              </a:rPr>
              <a:t> </a:t>
            </a:r>
            <a:r>
              <a:rPr lang="en-US" b="1" dirty="0" err="1" smtClean="0">
                <a:solidFill>
                  <a:srgbClr val="002060"/>
                </a:solidFill>
              </a:rPr>
              <a:t>trí</a:t>
            </a:r>
            <a:r>
              <a:rPr lang="en-US" b="1" dirty="0" smtClean="0">
                <a:solidFill>
                  <a:srgbClr val="002060"/>
                </a:solidFill>
              </a:rPr>
              <a:t> </a:t>
            </a:r>
            <a:r>
              <a:rPr lang="en-US" b="1" dirty="0" err="1" smtClean="0">
                <a:solidFill>
                  <a:srgbClr val="002060"/>
                </a:solidFill>
              </a:rPr>
              <a:t>dạng</a:t>
            </a:r>
            <a:r>
              <a:rPr lang="en-US" b="1" dirty="0" smtClean="0">
                <a:solidFill>
                  <a:srgbClr val="002060"/>
                </a:solidFill>
              </a:rPr>
              <a:t> Tab Pane </a:t>
            </a:r>
            <a:r>
              <a:rPr lang="en-US" b="1" dirty="0" err="1" smtClean="0">
                <a:solidFill>
                  <a:srgbClr val="002060"/>
                </a:solidFill>
              </a:rPr>
              <a:t>với</a:t>
            </a:r>
            <a:r>
              <a:rPr lang="en-US" b="1" dirty="0" smtClean="0">
                <a:solidFill>
                  <a:srgbClr val="002060"/>
                </a:solidFill>
              </a:rPr>
              <a:t> 2 tab:</a:t>
            </a:r>
          </a:p>
          <a:p>
            <a:pPr marL="285750" indent="-285750">
              <a:buFont typeface="Arial" panose="020B0604020202020204" pitchFamily="34" charset="0"/>
              <a:buChar char="•"/>
            </a:pPr>
            <a:r>
              <a:rPr lang="en-US" b="1" dirty="0" smtClean="0">
                <a:solidFill>
                  <a:srgbClr val="002060"/>
                </a:solidFill>
              </a:rPr>
              <a:t>Tab </a:t>
            </a:r>
            <a:r>
              <a:rPr lang="en-US" b="1" dirty="0" err="1" smtClean="0">
                <a:solidFill>
                  <a:srgbClr val="002060"/>
                </a:solidFill>
              </a:rPr>
              <a:t>tra</a:t>
            </a:r>
            <a:r>
              <a:rPr lang="en-US" b="1" dirty="0" smtClean="0">
                <a:solidFill>
                  <a:srgbClr val="002060"/>
                </a:solidFill>
              </a:rPr>
              <a:t> </a:t>
            </a:r>
            <a:r>
              <a:rPr lang="en-US" b="1" dirty="0" err="1" smtClean="0">
                <a:solidFill>
                  <a:srgbClr val="002060"/>
                </a:solidFill>
              </a:rPr>
              <a:t>cứu</a:t>
            </a:r>
            <a:r>
              <a:rPr lang="en-US" b="1" dirty="0" smtClean="0">
                <a:solidFill>
                  <a:srgbClr val="002060"/>
                </a:solidFill>
              </a:rPr>
              <a:t> </a:t>
            </a:r>
            <a:r>
              <a:rPr lang="en-US" b="1" dirty="0" err="1" smtClean="0">
                <a:solidFill>
                  <a:srgbClr val="002060"/>
                </a:solidFill>
              </a:rPr>
              <a:t>lịch</a:t>
            </a:r>
            <a:r>
              <a:rPr lang="en-US" b="1" dirty="0" smtClean="0">
                <a:solidFill>
                  <a:srgbClr val="002060"/>
                </a:solidFill>
              </a:rPr>
              <a:t> </a:t>
            </a:r>
            <a:r>
              <a:rPr lang="en-US" b="1" dirty="0" err="1" smtClean="0">
                <a:solidFill>
                  <a:srgbClr val="002060"/>
                </a:solidFill>
              </a:rPr>
              <a:t>sử</a:t>
            </a:r>
            <a:r>
              <a:rPr lang="en-US" b="1" dirty="0" smtClean="0">
                <a:solidFill>
                  <a:srgbClr val="002060"/>
                </a:solidFill>
              </a:rPr>
              <a:t> </a:t>
            </a:r>
            <a:r>
              <a:rPr lang="en-US" b="1" dirty="0" err="1" smtClean="0">
                <a:solidFill>
                  <a:srgbClr val="002060"/>
                </a:solidFill>
              </a:rPr>
              <a:t>bài</a:t>
            </a:r>
            <a:r>
              <a:rPr lang="en-US" b="1" dirty="0" smtClean="0">
                <a:solidFill>
                  <a:srgbClr val="002060"/>
                </a:solidFill>
              </a:rPr>
              <a:t> </a:t>
            </a:r>
            <a:r>
              <a:rPr lang="en-US" b="1" dirty="0" err="1" smtClean="0">
                <a:solidFill>
                  <a:srgbClr val="002060"/>
                </a:solidFill>
              </a:rPr>
              <a:t>thi</a:t>
            </a:r>
            <a:endParaRPr lang="en-US" b="1" dirty="0" smtClean="0">
              <a:solidFill>
                <a:srgbClr val="002060"/>
              </a:solidFill>
            </a:endParaRPr>
          </a:p>
          <a:p>
            <a:pPr marL="285750" indent="-285750">
              <a:buFont typeface="Arial" panose="020B0604020202020204" pitchFamily="34" charset="0"/>
              <a:buChar char="•"/>
            </a:pPr>
            <a:r>
              <a:rPr lang="en-US" b="1" dirty="0" smtClean="0">
                <a:solidFill>
                  <a:srgbClr val="002060"/>
                </a:solidFill>
              </a:rPr>
              <a:t>Tab </a:t>
            </a:r>
            <a:r>
              <a:rPr lang="en-US" b="1" dirty="0" err="1" smtClean="0">
                <a:solidFill>
                  <a:srgbClr val="002060"/>
                </a:solidFill>
              </a:rPr>
              <a:t>làm</a:t>
            </a:r>
            <a:r>
              <a:rPr lang="en-US" b="1" dirty="0" smtClean="0">
                <a:solidFill>
                  <a:srgbClr val="002060"/>
                </a:solidFill>
              </a:rPr>
              <a:t> </a:t>
            </a:r>
            <a:r>
              <a:rPr lang="en-US" b="1" dirty="0" err="1" smtClean="0">
                <a:solidFill>
                  <a:srgbClr val="002060"/>
                </a:solidFill>
              </a:rPr>
              <a:t>bài</a:t>
            </a:r>
            <a:r>
              <a:rPr lang="en-US" b="1" dirty="0" smtClean="0">
                <a:solidFill>
                  <a:srgbClr val="002060"/>
                </a:solidFill>
              </a:rPr>
              <a:t> </a:t>
            </a:r>
            <a:r>
              <a:rPr lang="en-US" b="1" dirty="0" err="1" smtClean="0">
                <a:solidFill>
                  <a:srgbClr val="002060"/>
                </a:solidFill>
              </a:rPr>
              <a:t>thi</a:t>
            </a:r>
            <a:r>
              <a:rPr lang="en-US" b="1" dirty="0" smtClean="0">
                <a:solidFill>
                  <a:srgbClr val="002060"/>
                </a:solidFill>
              </a:rPr>
              <a:t> </a:t>
            </a:r>
            <a:r>
              <a:rPr lang="en-US" b="1" dirty="0" err="1" smtClean="0">
                <a:solidFill>
                  <a:srgbClr val="002060"/>
                </a:solidFill>
              </a:rPr>
              <a:t>mới</a:t>
            </a:r>
            <a:endParaRPr lang="en-US" b="1" dirty="0" smtClean="0">
              <a:solidFill>
                <a:srgbClr val="002060"/>
              </a:solidFill>
            </a:endParaRPr>
          </a:p>
        </p:txBody>
      </p:sp>
    </p:spTree>
    <p:extLst>
      <p:ext uri="{BB962C8B-B14F-4D97-AF65-F5344CB8AC3E}">
        <p14:creationId xmlns:p14="http://schemas.microsoft.com/office/powerpoint/2010/main" val="201077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randombar(horizontal)">
                                      <p:cBhvr>
                                        <p:cTn id="12" dur="500"/>
                                        <p:tgtEl>
                                          <p:spTgt spid="17"/>
                                        </p:tgtEl>
                                      </p:cBhvr>
                                    </p:animEffect>
                                  </p:childTnLst>
                                </p:cTn>
                              </p:par>
                              <p:par>
                                <p:cTn id="13" presetID="14" presetClass="entr" presetSubtype="1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randombar(horizontal)">
                                      <p:cBhvr>
                                        <p:cTn id="15" dur="500"/>
                                        <p:tgtEl>
                                          <p:spTgt spid="1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randombar(horizontal)">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xit" presetSubtype="10" fill="hold" grpId="1" nodeType="clickEffect">
                                  <p:stCondLst>
                                    <p:cond delay="0"/>
                                  </p:stCondLst>
                                  <p:childTnLst>
                                    <p:animEffect transition="out" filter="randombar(horizontal)">
                                      <p:cBhvr>
                                        <p:cTn id="22" dur="500"/>
                                        <p:tgtEl>
                                          <p:spTgt spid="17"/>
                                        </p:tgtEl>
                                      </p:cBhvr>
                                    </p:animEffect>
                                    <p:set>
                                      <p:cBhvr>
                                        <p:cTn id="23" dur="1" fill="hold">
                                          <p:stCondLst>
                                            <p:cond delay="499"/>
                                          </p:stCondLst>
                                        </p:cTn>
                                        <p:tgtEl>
                                          <p:spTgt spid="17"/>
                                        </p:tgtEl>
                                        <p:attrNameLst>
                                          <p:attrName>style.visibility</p:attrName>
                                        </p:attrNameLst>
                                      </p:cBhvr>
                                      <p:to>
                                        <p:strVal val="hidden"/>
                                      </p:to>
                                    </p:set>
                                  </p:childTnLst>
                                </p:cTn>
                              </p:par>
                              <p:par>
                                <p:cTn id="24" presetID="14" presetClass="exit" presetSubtype="10" fill="hold" nodeType="withEffect">
                                  <p:stCondLst>
                                    <p:cond delay="0"/>
                                  </p:stCondLst>
                                  <p:childTnLst>
                                    <p:animEffect transition="out" filter="randombar(horizontal)">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4" presetClass="exit" presetSubtype="10" fill="hold" grpId="1" nodeType="withEffect">
                                  <p:stCondLst>
                                    <p:cond delay="0"/>
                                  </p:stCondLst>
                                  <p:childTnLst>
                                    <p:animEffect transition="out" filter="randombar(horizontal)">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randombar(horizontal)">
                                      <p:cBhvr>
                                        <p:cTn id="34" dur="500"/>
                                        <p:tgtEl>
                                          <p:spTgt spid="7"/>
                                        </p:tgtEl>
                                      </p:cBhvr>
                                    </p:animEffect>
                                  </p:childTnLst>
                                </p:cTn>
                              </p:par>
                              <p:par>
                                <p:cTn id="35" presetID="14" presetClass="entr" presetSubtype="1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randombar(horizontal)">
                                      <p:cBhvr>
                                        <p:cTn id="37" dur="500"/>
                                        <p:tgtEl>
                                          <p:spTgt spid="8"/>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randombar(horizontal)">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xit" presetSubtype="10" fill="hold" grpId="1" nodeType="clickEffect">
                                  <p:stCondLst>
                                    <p:cond delay="0"/>
                                  </p:stCondLst>
                                  <p:childTnLst>
                                    <p:animEffect transition="out" filter="randombar(horizontal)">
                                      <p:cBhvr>
                                        <p:cTn id="44" dur="500"/>
                                        <p:tgtEl>
                                          <p:spTgt spid="7"/>
                                        </p:tgtEl>
                                      </p:cBhvr>
                                    </p:animEffect>
                                    <p:set>
                                      <p:cBhvr>
                                        <p:cTn id="45" dur="1" fill="hold">
                                          <p:stCondLst>
                                            <p:cond delay="499"/>
                                          </p:stCondLst>
                                        </p:cTn>
                                        <p:tgtEl>
                                          <p:spTgt spid="7"/>
                                        </p:tgtEl>
                                        <p:attrNameLst>
                                          <p:attrName>style.visibility</p:attrName>
                                        </p:attrNameLst>
                                      </p:cBhvr>
                                      <p:to>
                                        <p:strVal val="hidden"/>
                                      </p:to>
                                    </p:set>
                                  </p:childTnLst>
                                </p:cTn>
                              </p:par>
                              <p:par>
                                <p:cTn id="46" presetID="14" presetClass="exit" presetSubtype="10" fill="hold" nodeType="withEffect">
                                  <p:stCondLst>
                                    <p:cond delay="0"/>
                                  </p:stCondLst>
                                  <p:childTnLst>
                                    <p:animEffect transition="out" filter="randombar(horizontal)">
                                      <p:cBhvr>
                                        <p:cTn id="47" dur="500"/>
                                        <p:tgtEl>
                                          <p:spTgt spid="8"/>
                                        </p:tgtEl>
                                      </p:cBhvr>
                                    </p:animEffect>
                                    <p:set>
                                      <p:cBhvr>
                                        <p:cTn id="48" dur="1" fill="hold">
                                          <p:stCondLst>
                                            <p:cond delay="499"/>
                                          </p:stCondLst>
                                        </p:cTn>
                                        <p:tgtEl>
                                          <p:spTgt spid="8"/>
                                        </p:tgtEl>
                                        <p:attrNameLst>
                                          <p:attrName>style.visibility</p:attrName>
                                        </p:attrNameLst>
                                      </p:cBhvr>
                                      <p:to>
                                        <p:strVal val="hidden"/>
                                      </p:to>
                                    </p:set>
                                  </p:childTnLst>
                                </p:cTn>
                              </p:par>
                              <p:par>
                                <p:cTn id="49" presetID="14" presetClass="exit" presetSubtype="10" fill="hold" grpId="1" nodeType="withEffect">
                                  <p:stCondLst>
                                    <p:cond delay="0"/>
                                  </p:stCondLst>
                                  <p:childTnLst>
                                    <p:animEffect transition="out" filter="randombar(horizontal)">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par>
                                <p:cTn id="52" presetID="14" presetClass="entr" presetSubtype="1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randombar(horizontal)">
                                      <p:cBhvr>
                                        <p:cTn id="54" dur="500"/>
                                        <p:tgtEl>
                                          <p:spTgt spid="14"/>
                                        </p:tgtEl>
                                      </p:cBhvr>
                                    </p:animEffect>
                                  </p:childTnLst>
                                </p:cTn>
                              </p:par>
                              <p:par>
                                <p:cTn id="55" presetID="14" presetClass="entr" presetSubtype="1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randombar(horizontal)">
                                      <p:cBhvr>
                                        <p:cTn id="57" dur="500"/>
                                        <p:tgtEl>
                                          <p:spTgt spid="15"/>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randombar(horizontal)">
                                      <p:cBhvr>
                                        <p:cTn id="60" dur="50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xit" presetSubtype="10" fill="hold" grpId="1" nodeType="clickEffect">
                                  <p:stCondLst>
                                    <p:cond delay="0"/>
                                  </p:stCondLst>
                                  <p:childTnLst>
                                    <p:animEffect transition="out" filter="randombar(horizontal)">
                                      <p:cBhvr>
                                        <p:cTn id="64" dur="500"/>
                                        <p:tgtEl>
                                          <p:spTgt spid="14"/>
                                        </p:tgtEl>
                                      </p:cBhvr>
                                    </p:animEffect>
                                    <p:set>
                                      <p:cBhvr>
                                        <p:cTn id="65" dur="1" fill="hold">
                                          <p:stCondLst>
                                            <p:cond delay="499"/>
                                          </p:stCondLst>
                                        </p:cTn>
                                        <p:tgtEl>
                                          <p:spTgt spid="14"/>
                                        </p:tgtEl>
                                        <p:attrNameLst>
                                          <p:attrName>style.visibility</p:attrName>
                                        </p:attrNameLst>
                                      </p:cBhvr>
                                      <p:to>
                                        <p:strVal val="hidden"/>
                                      </p:to>
                                    </p:set>
                                  </p:childTnLst>
                                </p:cTn>
                              </p:par>
                              <p:par>
                                <p:cTn id="66" presetID="14" presetClass="exit" presetSubtype="10" fill="hold" nodeType="withEffect">
                                  <p:stCondLst>
                                    <p:cond delay="0"/>
                                  </p:stCondLst>
                                  <p:childTnLst>
                                    <p:animEffect transition="out" filter="randombar(horizontal)">
                                      <p:cBhvr>
                                        <p:cTn id="67" dur="500"/>
                                        <p:tgtEl>
                                          <p:spTgt spid="15"/>
                                        </p:tgtEl>
                                      </p:cBhvr>
                                    </p:animEffect>
                                    <p:set>
                                      <p:cBhvr>
                                        <p:cTn id="68" dur="1" fill="hold">
                                          <p:stCondLst>
                                            <p:cond delay="499"/>
                                          </p:stCondLst>
                                        </p:cTn>
                                        <p:tgtEl>
                                          <p:spTgt spid="15"/>
                                        </p:tgtEl>
                                        <p:attrNameLst>
                                          <p:attrName>style.visibility</p:attrName>
                                        </p:attrNameLst>
                                      </p:cBhvr>
                                      <p:to>
                                        <p:strVal val="hidden"/>
                                      </p:to>
                                    </p:set>
                                  </p:childTnLst>
                                </p:cTn>
                              </p:par>
                              <p:par>
                                <p:cTn id="69" presetID="14" presetClass="exit" presetSubtype="10" fill="hold" grpId="1" nodeType="withEffect">
                                  <p:stCondLst>
                                    <p:cond delay="0"/>
                                  </p:stCondLst>
                                  <p:childTnLst>
                                    <p:animEffect transition="out" filter="randombar(horizontal)">
                                      <p:cBhvr>
                                        <p:cTn id="70" dur="500"/>
                                        <p:tgtEl>
                                          <p:spTgt spid="16"/>
                                        </p:tgtEl>
                                      </p:cBhvr>
                                    </p:animEffect>
                                    <p:set>
                                      <p:cBhvr>
                                        <p:cTn id="71" dur="1" fill="hold">
                                          <p:stCondLst>
                                            <p:cond delay="499"/>
                                          </p:stCondLst>
                                        </p:cTn>
                                        <p:tgtEl>
                                          <p:spTgt spid="16"/>
                                        </p:tgtEl>
                                        <p:attrNameLst>
                                          <p:attrName>style.visibility</p:attrName>
                                        </p:attrNameLst>
                                      </p:cBhvr>
                                      <p:to>
                                        <p:strVal val="hidden"/>
                                      </p:to>
                                    </p:set>
                                  </p:childTnLst>
                                </p:cTn>
                              </p:par>
                              <p:par>
                                <p:cTn id="72" presetID="14" presetClass="entr" presetSubtype="10"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randombar(horizontal)">
                                      <p:cBhvr>
                                        <p:cTn id="74" dur="500"/>
                                        <p:tgtEl>
                                          <p:spTgt spid="21"/>
                                        </p:tgtEl>
                                      </p:cBhvr>
                                    </p:animEffect>
                                  </p:childTnLst>
                                </p:cTn>
                              </p:par>
                              <p:par>
                                <p:cTn id="75" presetID="14" presetClass="entr" presetSubtype="10" fill="hold" nodeType="with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randombar(horizontal)">
                                      <p:cBhvr>
                                        <p:cTn id="77" dur="500"/>
                                        <p:tgtEl>
                                          <p:spTgt spid="22"/>
                                        </p:tgtEl>
                                      </p:cBhvr>
                                    </p:animEffect>
                                  </p:childTnLst>
                                </p:cTn>
                              </p:par>
                              <p:par>
                                <p:cTn id="78" presetID="14" presetClass="entr" presetSubtype="10"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randombar(horizontal)">
                                      <p:cBhvr>
                                        <p:cTn id="8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p:bldP spid="9" grpId="1"/>
      <p:bldP spid="14" grpId="0" animBg="1"/>
      <p:bldP spid="14" grpId="1" animBg="1"/>
      <p:bldP spid="16" grpId="0"/>
      <p:bldP spid="16" grpId="1"/>
      <p:bldP spid="17" grpId="0" animBg="1"/>
      <p:bldP spid="17" grpId="1" animBg="1"/>
      <p:bldP spid="19" grpId="0"/>
      <p:bldP spid="19" grpId="1"/>
      <p:bldP spid="21" grpId="0" animBg="1"/>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4805" y="0"/>
            <a:ext cx="10018713" cy="852490"/>
          </a:xfrm>
        </p:spPr>
        <p:txBody>
          <a:bodyPr/>
          <a:lstStyle/>
          <a:p>
            <a:r>
              <a:rPr lang="en-US" b="1" dirty="0" err="1" smtClean="0">
                <a:solidFill>
                  <a:srgbClr val="002060"/>
                </a:solidFill>
                <a:effectLst>
                  <a:outerShdw blurRad="38100" dist="38100" dir="2700000" algn="tl">
                    <a:srgbClr val="000000">
                      <a:alpha val="43137"/>
                    </a:srgbClr>
                  </a:outerShdw>
                </a:effectLst>
              </a:rPr>
              <a:t>Khung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tra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cứu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lịch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sử</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làm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thi</a:t>
            </a:r>
            <a:endParaRPr lang="vi-VN" b="1" dirty="0">
              <a:solidFill>
                <a:srgbClr val="002060"/>
              </a:solidFill>
              <a:effectLst>
                <a:outerShdw blurRad="38100" dist="38100" dir="2700000" algn="tl">
                  <a:srgbClr val="000000">
                    <a:alpha val="43137"/>
                  </a:srgbClr>
                </a:outerShdw>
              </a:effectLst>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361" y="1264555"/>
            <a:ext cx="7665075" cy="5310416"/>
          </a:xfrm>
        </p:spPr>
      </p:pic>
      <p:sp>
        <p:nvSpPr>
          <p:cNvPr id="8" name="Rectangle 7"/>
          <p:cNvSpPr/>
          <p:nvPr/>
        </p:nvSpPr>
        <p:spPr>
          <a:xfrm>
            <a:off x="2888344" y="2119086"/>
            <a:ext cx="1204686" cy="4354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solidFill>
                <a:srgbClr val="002060"/>
              </a:solidFill>
            </a:endParaRPr>
          </a:p>
        </p:txBody>
      </p:sp>
      <p:cxnSp>
        <p:nvCxnSpPr>
          <p:cNvPr id="9" name="Straight Arrow Connector 8"/>
          <p:cNvCxnSpPr>
            <a:stCxn id="8" idx="3"/>
            <a:endCxn id="10" idx="1"/>
          </p:cNvCxnSpPr>
          <p:nvPr/>
        </p:nvCxnSpPr>
        <p:spPr>
          <a:xfrm flipV="1">
            <a:off x="4093030" y="2336802"/>
            <a:ext cx="4422264"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515294" y="2013636"/>
            <a:ext cx="3322287" cy="646331"/>
          </a:xfrm>
          <a:prstGeom prst="rect">
            <a:avLst/>
          </a:prstGeom>
          <a:noFill/>
        </p:spPr>
        <p:txBody>
          <a:bodyPr wrap="square" rtlCol="0">
            <a:spAutoFit/>
          </a:bodyPr>
          <a:lstStyle/>
          <a:p>
            <a:r>
              <a:rPr lang="en-US" b="1" dirty="0" err="1" smtClean="0">
                <a:solidFill>
                  <a:srgbClr val="002060"/>
                </a:solidFill>
              </a:rPr>
              <a:t>Tại</a:t>
            </a:r>
            <a:r>
              <a:rPr lang="en-US" b="1" dirty="0" smtClean="0">
                <a:solidFill>
                  <a:srgbClr val="002060"/>
                </a:solidFill>
              </a:rPr>
              <a:t> </a:t>
            </a:r>
            <a:r>
              <a:rPr lang="en-US" b="1" dirty="0" err="1" smtClean="0">
                <a:solidFill>
                  <a:srgbClr val="002060"/>
                </a:solidFill>
              </a:rPr>
              <a:t>cửa</a:t>
            </a:r>
            <a:r>
              <a:rPr lang="en-US" b="1" dirty="0" smtClean="0">
                <a:solidFill>
                  <a:srgbClr val="002060"/>
                </a:solidFill>
              </a:rPr>
              <a:t> </a:t>
            </a:r>
            <a:r>
              <a:rPr lang="en-US" b="1" dirty="0" err="1" smtClean="0">
                <a:solidFill>
                  <a:srgbClr val="002060"/>
                </a:solidFill>
              </a:rPr>
              <a:t>sổ</a:t>
            </a:r>
            <a:r>
              <a:rPr lang="en-US" b="1" dirty="0" smtClean="0">
                <a:solidFill>
                  <a:srgbClr val="002060"/>
                </a:solidFill>
              </a:rPr>
              <a:t> </a:t>
            </a:r>
            <a:r>
              <a:rPr lang="en-US" b="1" dirty="0" err="1" smtClean="0">
                <a:solidFill>
                  <a:srgbClr val="002060"/>
                </a:solidFill>
              </a:rPr>
              <a:t>chính</a:t>
            </a:r>
            <a:r>
              <a:rPr lang="en-US" b="1" dirty="0" smtClean="0">
                <a:solidFill>
                  <a:srgbClr val="002060"/>
                </a:solidFill>
              </a:rPr>
              <a:t> click </a:t>
            </a:r>
            <a:r>
              <a:rPr lang="en-US" b="1" dirty="0" err="1" smtClean="0">
                <a:solidFill>
                  <a:srgbClr val="002060"/>
                </a:solidFill>
              </a:rPr>
              <a:t>vào</a:t>
            </a:r>
            <a:r>
              <a:rPr lang="en-US" b="1" dirty="0" smtClean="0">
                <a:solidFill>
                  <a:srgbClr val="002060"/>
                </a:solidFill>
              </a:rPr>
              <a:t> Tab “</a:t>
            </a:r>
            <a:r>
              <a:rPr lang="en-US" b="1" dirty="0" err="1" smtClean="0">
                <a:solidFill>
                  <a:srgbClr val="002060"/>
                </a:solidFill>
              </a:rPr>
              <a:t>Lịch</a:t>
            </a:r>
            <a:r>
              <a:rPr lang="en-US" b="1" dirty="0" smtClean="0">
                <a:solidFill>
                  <a:srgbClr val="002060"/>
                </a:solidFill>
              </a:rPr>
              <a:t> </a:t>
            </a:r>
            <a:r>
              <a:rPr lang="en-US" b="1" dirty="0" err="1" smtClean="0">
                <a:solidFill>
                  <a:srgbClr val="002060"/>
                </a:solidFill>
              </a:rPr>
              <a:t>sử</a:t>
            </a:r>
            <a:r>
              <a:rPr lang="en-US" b="1" dirty="0" smtClean="0">
                <a:solidFill>
                  <a:srgbClr val="002060"/>
                </a:solidFill>
              </a:rPr>
              <a:t> </a:t>
            </a:r>
            <a:r>
              <a:rPr lang="en-US" b="1" dirty="0" err="1" smtClean="0">
                <a:solidFill>
                  <a:srgbClr val="002060"/>
                </a:solidFill>
              </a:rPr>
              <a:t>làm</a:t>
            </a:r>
            <a:r>
              <a:rPr lang="en-US" b="1" dirty="0" smtClean="0">
                <a:solidFill>
                  <a:srgbClr val="002060"/>
                </a:solidFill>
              </a:rPr>
              <a:t> </a:t>
            </a:r>
            <a:r>
              <a:rPr lang="en-US" b="1" dirty="0" err="1" smtClean="0">
                <a:solidFill>
                  <a:srgbClr val="002060"/>
                </a:solidFill>
              </a:rPr>
              <a:t>bài</a:t>
            </a:r>
            <a:r>
              <a:rPr lang="en-US" b="1" dirty="0" smtClean="0">
                <a:solidFill>
                  <a:srgbClr val="002060"/>
                </a:solidFill>
              </a:rPr>
              <a:t> </a:t>
            </a:r>
            <a:r>
              <a:rPr lang="en-US" b="1" dirty="0" err="1" smtClean="0">
                <a:solidFill>
                  <a:srgbClr val="002060"/>
                </a:solidFill>
              </a:rPr>
              <a:t>thi</a:t>
            </a:r>
            <a:r>
              <a:rPr lang="en-US" b="1" dirty="0" smtClean="0">
                <a:solidFill>
                  <a:srgbClr val="002060"/>
                </a:solidFill>
              </a:rPr>
              <a:t>”</a:t>
            </a:r>
            <a:endParaRPr lang="vi-VN" b="1" dirty="0">
              <a:solidFill>
                <a:srgbClr val="002060"/>
              </a:solidFill>
            </a:endParaRPr>
          </a:p>
        </p:txBody>
      </p:sp>
      <p:sp>
        <p:nvSpPr>
          <p:cNvPr id="14" name="Rectangle 13"/>
          <p:cNvSpPr/>
          <p:nvPr/>
        </p:nvSpPr>
        <p:spPr>
          <a:xfrm>
            <a:off x="2743200" y="2598061"/>
            <a:ext cx="4978400" cy="258353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solidFill>
                <a:srgbClr val="002060"/>
              </a:solidFill>
            </a:endParaRPr>
          </a:p>
        </p:txBody>
      </p:sp>
      <p:cxnSp>
        <p:nvCxnSpPr>
          <p:cNvPr id="15" name="Straight Arrow Connector 14"/>
          <p:cNvCxnSpPr>
            <a:stCxn id="14" idx="3"/>
            <a:endCxn id="16" idx="1"/>
          </p:cNvCxnSpPr>
          <p:nvPr/>
        </p:nvCxnSpPr>
        <p:spPr>
          <a:xfrm>
            <a:off x="7721600" y="3889830"/>
            <a:ext cx="634536" cy="57328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356136" y="3724451"/>
            <a:ext cx="3640605" cy="1477328"/>
          </a:xfrm>
          <a:prstGeom prst="rect">
            <a:avLst/>
          </a:prstGeom>
          <a:noFill/>
        </p:spPr>
        <p:txBody>
          <a:bodyPr wrap="square" rtlCol="0">
            <a:spAutoFit/>
          </a:bodyPr>
          <a:lstStyle/>
          <a:p>
            <a:r>
              <a:rPr lang="en-US" b="1" dirty="0" err="1" smtClean="0">
                <a:solidFill>
                  <a:srgbClr val="002060"/>
                </a:solidFill>
              </a:rPr>
              <a:t>Thông</a:t>
            </a:r>
            <a:r>
              <a:rPr lang="en-US" b="1" dirty="0" smtClean="0">
                <a:solidFill>
                  <a:srgbClr val="002060"/>
                </a:solidFill>
              </a:rPr>
              <a:t> tin </a:t>
            </a:r>
            <a:r>
              <a:rPr lang="en-US" b="1" dirty="0" err="1" smtClean="0">
                <a:solidFill>
                  <a:srgbClr val="002060"/>
                </a:solidFill>
              </a:rPr>
              <a:t>bao</a:t>
            </a:r>
            <a:r>
              <a:rPr lang="en-US" b="1" dirty="0" smtClean="0">
                <a:solidFill>
                  <a:srgbClr val="002060"/>
                </a:solidFill>
              </a:rPr>
              <a:t> </a:t>
            </a:r>
            <a:r>
              <a:rPr lang="en-US" b="1" dirty="0" err="1" smtClean="0">
                <a:solidFill>
                  <a:srgbClr val="002060"/>
                </a:solidFill>
              </a:rPr>
              <a:t>gồm</a:t>
            </a:r>
            <a:r>
              <a:rPr lang="en-US" b="1" dirty="0" smtClean="0">
                <a:solidFill>
                  <a:srgbClr val="002060"/>
                </a:solidFill>
              </a:rPr>
              <a:t>:</a:t>
            </a:r>
          </a:p>
          <a:p>
            <a:pPr marL="285750" indent="-285750">
              <a:buFont typeface="Arial" panose="020B0604020202020204" pitchFamily="34" charset="0"/>
              <a:buChar char="•"/>
            </a:pPr>
            <a:r>
              <a:rPr lang="en-US" b="1" dirty="0" err="1" smtClean="0">
                <a:solidFill>
                  <a:srgbClr val="002060"/>
                </a:solidFill>
              </a:rPr>
              <a:t>Tổng</a:t>
            </a:r>
            <a:r>
              <a:rPr lang="en-US" b="1" dirty="0" smtClean="0">
                <a:solidFill>
                  <a:srgbClr val="002060"/>
                </a:solidFill>
              </a:rPr>
              <a:t> </a:t>
            </a:r>
            <a:r>
              <a:rPr lang="en-US" b="1" dirty="0" err="1" smtClean="0">
                <a:solidFill>
                  <a:srgbClr val="002060"/>
                </a:solidFill>
              </a:rPr>
              <a:t>số</a:t>
            </a:r>
            <a:r>
              <a:rPr lang="en-US" b="1" dirty="0" smtClean="0">
                <a:solidFill>
                  <a:srgbClr val="002060"/>
                </a:solidFill>
              </a:rPr>
              <a:t> </a:t>
            </a:r>
            <a:r>
              <a:rPr lang="en-US" b="1" dirty="0" err="1" smtClean="0">
                <a:solidFill>
                  <a:srgbClr val="002060"/>
                </a:solidFill>
              </a:rPr>
              <a:t>bài</a:t>
            </a:r>
            <a:r>
              <a:rPr lang="en-US" b="1" dirty="0" smtClean="0">
                <a:solidFill>
                  <a:srgbClr val="002060"/>
                </a:solidFill>
              </a:rPr>
              <a:t> </a:t>
            </a:r>
            <a:r>
              <a:rPr lang="en-US" b="1" dirty="0" err="1" smtClean="0">
                <a:solidFill>
                  <a:srgbClr val="002060"/>
                </a:solidFill>
              </a:rPr>
              <a:t>thi</a:t>
            </a:r>
            <a:r>
              <a:rPr lang="en-US" b="1" dirty="0" smtClean="0">
                <a:solidFill>
                  <a:srgbClr val="002060"/>
                </a:solidFill>
              </a:rPr>
              <a:t> </a:t>
            </a:r>
            <a:r>
              <a:rPr lang="en-US" b="1" dirty="0" err="1" smtClean="0">
                <a:solidFill>
                  <a:srgbClr val="002060"/>
                </a:solidFill>
              </a:rPr>
              <a:t>đã</a:t>
            </a:r>
            <a:r>
              <a:rPr lang="en-US" b="1" dirty="0" smtClean="0">
                <a:solidFill>
                  <a:srgbClr val="002060"/>
                </a:solidFill>
              </a:rPr>
              <a:t> </a:t>
            </a:r>
            <a:r>
              <a:rPr lang="en-US" b="1" dirty="0" err="1" smtClean="0">
                <a:solidFill>
                  <a:srgbClr val="002060"/>
                </a:solidFill>
              </a:rPr>
              <a:t>làm</a:t>
            </a:r>
            <a:endParaRPr lang="en-US" b="1" dirty="0" smtClean="0">
              <a:solidFill>
                <a:srgbClr val="002060"/>
              </a:solidFill>
            </a:endParaRPr>
          </a:p>
          <a:p>
            <a:pPr marL="285750" indent="-285750">
              <a:buFont typeface="Arial" panose="020B0604020202020204" pitchFamily="34" charset="0"/>
              <a:buChar char="•"/>
            </a:pPr>
            <a:r>
              <a:rPr lang="en-US" b="1" dirty="0" err="1" smtClean="0">
                <a:solidFill>
                  <a:srgbClr val="002060"/>
                </a:solidFill>
              </a:rPr>
              <a:t>Thông</a:t>
            </a:r>
            <a:r>
              <a:rPr lang="en-US" b="1" dirty="0" smtClean="0">
                <a:solidFill>
                  <a:srgbClr val="002060"/>
                </a:solidFill>
              </a:rPr>
              <a:t> tin </a:t>
            </a:r>
            <a:r>
              <a:rPr lang="en-US" b="1" dirty="0" err="1" smtClean="0">
                <a:solidFill>
                  <a:srgbClr val="002060"/>
                </a:solidFill>
              </a:rPr>
              <a:t>về</a:t>
            </a:r>
            <a:r>
              <a:rPr lang="en-US" b="1" dirty="0" smtClean="0">
                <a:solidFill>
                  <a:srgbClr val="002060"/>
                </a:solidFill>
              </a:rPr>
              <a:t> </a:t>
            </a:r>
            <a:r>
              <a:rPr lang="en-US" b="1" dirty="0" err="1" smtClean="0">
                <a:solidFill>
                  <a:srgbClr val="002060"/>
                </a:solidFill>
              </a:rPr>
              <a:t>bài</a:t>
            </a:r>
            <a:r>
              <a:rPr lang="en-US" b="1" dirty="0" smtClean="0">
                <a:solidFill>
                  <a:srgbClr val="002060"/>
                </a:solidFill>
              </a:rPr>
              <a:t> </a:t>
            </a:r>
            <a:r>
              <a:rPr lang="en-US" b="1" dirty="0" err="1" smtClean="0">
                <a:solidFill>
                  <a:srgbClr val="002060"/>
                </a:solidFill>
              </a:rPr>
              <a:t>thi</a:t>
            </a:r>
            <a:r>
              <a:rPr lang="en-US" b="1" dirty="0" smtClean="0">
                <a:solidFill>
                  <a:srgbClr val="002060"/>
                </a:solidFill>
              </a:rPr>
              <a:t> </a:t>
            </a:r>
            <a:r>
              <a:rPr lang="en-US" b="1" dirty="0" err="1" smtClean="0">
                <a:solidFill>
                  <a:srgbClr val="002060"/>
                </a:solidFill>
              </a:rPr>
              <a:t>hiển</a:t>
            </a:r>
            <a:r>
              <a:rPr lang="en-US" b="1" dirty="0" smtClean="0">
                <a:solidFill>
                  <a:srgbClr val="002060"/>
                </a:solidFill>
              </a:rPr>
              <a:t> </a:t>
            </a:r>
            <a:r>
              <a:rPr lang="en-US" b="1" dirty="0" err="1" smtClean="0">
                <a:solidFill>
                  <a:srgbClr val="002060"/>
                </a:solidFill>
              </a:rPr>
              <a:t>thị</a:t>
            </a:r>
            <a:r>
              <a:rPr lang="en-US" b="1" dirty="0" smtClean="0">
                <a:solidFill>
                  <a:srgbClr val="002060"/>
                </a:solidFill>
              </a:rPr>
              <a:t> </a:t>
            </a:r>
            <a:r>
              <a:rPr lang="en-US" b="1" dirty="0" err="1" smtClean="0">
                <a:solidFill>
                  <a:srgbClr val="002060"/>
                </a:solidFill>
              </a:rPr>
              <a:t>dưới</a:t>
            </a:r>
            <a:r>
              <a:rPr lang="en-US" b="1" dirty="0" smtClean="0">
                <a:solidFill>
                  <a:srgbClr val="002060"/>
                </a:solidFill>
              </a:rPr>
              <a:t> </a:t>
            </a:r>
            <a:r>
              <a:rPr lang="en-US" b="1" dirty="0" err="1" smtClean="0">
                <a:solidFill>
                  <a:srgbClr val="002060"/>
                </a:solidFill>
              </a:rPr>
              <a:t>dạng</a:t>
            </a:r>
            <a:r>
              <a:rPr lang="en-US" b="1" dirty="0" smtClean="0">
                <a:solidFill>
                  <a:srgbClr val="002060"/>
                </a:solidFill>
              </a:rPr>
              <a:t> </a:t>
            </a:r>
            <a:r>
              <a:rPr lang="en-US" b="1" dirty="0" err="1" smtClean="0">
                <a:solidFill>
                  <a:srgbClr val="002060"/>
                </a:solidFill>
              </a:rPr>
              <a:t>bảng</a:t>
            </a:r>
            <a:r>
              <a:rPr lang="en-US" b="1" dirty="0" smtClean="0">
                <a:solidFill>
                  <a:srgbClr val="002060"/>
                </a:solidFill>
              </a:rPr>
              <a:t>: </a:t>
            </a:r>
            <a:r>
              <a:rPr lang="en-US" b="1" dirty="0" err="1" smtClean="0">
                <a:solidFill>
                  <a:srgbClr val="002060"/>
                </a:solidFill>
              </a:rPr>
              <a:t>Môn</a:t>
            </a:r>
            <a:r>
              <a:rPr lang="en-US" b="1" dirty="0" smtClean="0">
                <a:solidFill>
                  <a:srgbClr val="002060"/>
                </a:solidFill>
              </a:rPr>
              <a:t>, </a:t>
            </a:r>
            <a:r>
              <a:rPr lang="en-US" b="1" dirty="0" err="1" smtClean="0">
                <a:solidFill>
                  <a:srgbClr val="002060"/>
                </a:solidFill>
              </a:rPr>
              <a:t>độ</a:t>
            </a:r>
            <a:r>
              <a:rPr lang="en-US" b="1" dirty="0" smtClean="0">
                <a:solidFill>
                  <a:srgbClr val="002060"/>
                </a:solidFill>
              </a:rPr>
              <a:t> </a:t>
            </a:r>
            <a:r>
              <a:rPr lang="en-US" b="1" dirty="0" err="1" smtClean="0">
                <a:solidFill>
                  <a:srgbClr val="002060"/>
                </a:solidFill>
              </a:rPr>
              <a:t>khó</a:t>
            </a:r>
            <a:r>
              <a:rPr lang="en-US" b="1" dirty="0" smtClean="0">
                <a:solidFill>
                  <a:srgbClr val="002060"/>
                </a:solidFill>
              </a:rPr>
              <a:t>, </a:t>
            </a:r>
            <a:r>
              <a:rPr lang="en-US" b="1" dirty="0" err="1" smtClean="0">
                <a:solidFill>
                  <a:srgbClr val="002060"/>
                </a:solidFill>
              </a:rPr>
              <a:t>thời</a:t>
            </a:r>
            <a:r>
              <a:rPr lang="en-US" b="1" dirty="0" smtClean="0">
                <a:solidFill>
                  <a:srgbClr val="002060"/>
                </a:solidFill>
              </a:rPr>
              <a:t> </a:t>
            </a:r>
            <a:r>
              <a:rPr lang="en-US" b="1" dirty="0" err="1" smtClean="0">
                <a:solidFill>
                  <a:srgbClr val="002060"/>
                </a:solidFill>
              </a:rPr>
              <a:t>gian</a:t>
            </a:r>
            <a:r>
              <a:rPr lang="en-US" b="1" dirty="0" smtClean="0">
                <a:solidFill>
                  <a:srgbClr val="002060"/>
                </a:solidFill>
              </a:rPr>
              <a:t> </a:t>
            </a:r>
            <a:r>
              <a:rPr lang="en-US" b="1" dirty="0" err="1" smtClean="0">
                <a:solidFill>
                  <a:srgbClr val="002060"/>
                </a:solidFill>
              </a:rPr>
              <a:t>thi</a:t>
            </a:r>
            <a:r>
              <a:rPr lang="en-US" b="1" dirty="0" smtClean="0">
                <a:solidFill>
                  <a:srgbClr val="002060"/>
                </a:solidFill>
              </a:rPr>
              <a:t>, </a:t>
            </a:r>
            <a:r>
              <a:rPr lang="en-US" b="1" dirty="0" err="1" smtClean="0">
                <a:solidFill>
                  <a:srgbClr val="002060"/>
                </a:solidFill>
              </a:rPr>
              <a:t>điểm</a:t>
            </a:r>
            <a:r>
              <a:rPr lang="en-US" b="1" dirty="0" smtClean="0">
                <a:solidFill>
                  <a:srgbClr val="002060"/>
                </a:solidFill>
              </a:rPr>
              <a:t> </a:t>
            </a:r>
            <a:r>
              <a:rPr lang="en-US" b="1" dirty="0" err="1" smtClean="0">
                <a:solidFill>
                  <a:srgbClr val="002060"/>
                </a:solidFill>
              </a:rPr>
              <a:t>số</a:t>
            </a:r>
            <a:endParaRPr lang="vi-VN" b="1" dirty="0">
              <a:solidFill>
                <a:srgbClr val="002060"/>
              </a:solidFill>
            </a:endParaRPr>
          </a:p>
        </p:txBody>
      </p:sp>
    </p:spTree>
    <p:extLst>
      <p:ext uri="{BB962C8B-B14F-4D97-AF65-F5344CB8AC3E}">
        <p14:creationId xmlns:p14="http://schemas.microsoft.com/office/powerpoint/2010/main" val="50422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par>
                                <p:cTn id="13" presetID="14"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xit" presetSubtype="10" fill="hold" grpId="1" nodeType="clickEffect">
                                  <p:stCondLst>
                                    <p:cond delay="0"/>
                                  </p:stCondLst>
                                  <p:childTnLst>
                                    <p:animEffect transition="out" filter="randombar(horizontal)">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par>
                                <p:cTn id="24" presetID="14" presetClass="exit" presetSubtype="10" fill="hold" nodeType="withEffect">
                                  <p:stCondLst>
                                    <p:cond delay="0"/>
                                  </p:stCondLst>
                                  <p:childTnLst>
                                    <p:animEffect transition="out" filter="randombar(horizontal)">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par>
                                <p:cTn id="27" presetID="14" presetClass="exit" presetSubtype="10" fill="hold" grpId="1" nodeType="withEffect">
                                  <p:stCondLst>
                                    <p:cond delay="0"/>
                                  </p:stCondLst>
                                  <p:childTnLst>
                                    <p:animEffect transition="out" filter="randombar(horizontal)">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par>
                                <p:cTn id="30" presetID="14" presetClass="entr" presetSubtype="1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randombar(horizontal)">
                                      <p:cBhvr>
                                        <p:cTn id="32" dur="500"/>
                                        <p:tgtEl>
                                          <p:spTgt spid="14"/>
                                        </p:tgtEl>
                                      </p:cBhvr>
                                    </p:animEffect>
                                  </p:childTnLst>
                                </p:cTn>
                              </p:par>
                              <p:par>
                                <p:cTn id="33" presetID="14" presetClass="entr" presetSubtype="1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randombar(horizontal)">
                                      <p:cBhvr>
                                        <p:cTn id="35" dur="500"/>
                                        <p:tgtEl>
                                          <p:spTgt spid="15"/>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randombar(horizontal)">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p:bldP spid="10" grpId="1"/>
      <p:bldP spid="14" grpId="0" animBg="1"/>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2644" y="83363"/>
            <a:ext cx="10018713" cy="723085"/>
          </a:xfrm>
        </p:spPr>
        <p:txBody>
          <a:bodyPr/>
          <a:lstStyle/>
          <a:p>
            <a:r>
              <a:rPr lang="en-US" b="1" dirty="0" err="1" smtClean="0">
                <a:solidFill>
                  <a:srgbClr val="002060"/>
                </a:solidFill>
                <a:effectLst>
                  <a:outerShdw blurRad="38100" dist="38100" dir="2700000" algn="tl">
                    <a:srgbClr val="000000">
                      <a:alpha val="43137"/>
                    </a:srgbClr>
                  </a:outerShdw>
                </a:effectLst>
              </a:rPr>
              <a:t>Khung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tra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cứu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lịch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sử</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làm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thi</a:t>
            </a:r>
            <a:endParaRPr lang="vi-VN" b="1" dirty="0">
              <a:solidFill>
                <a:srgbClr val="002060"/>
              </a:solidFill>
              <a:effectLst>
                <a:outerShdw blurRad="38100" dist="38100" dir="2700000" algn="tl">
                  <a:srgbClr val="000000">
                    <a:alpha val="43137"/>
                  </a:srgbClr>
                </a:outerShdw>
              </a:effectLst>
            </a:endParaRPr>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7056" y="1264554"/>
            <a:ext cx="8401044" cy="5316549"/>
          </a:xfrm>
        </p:spPr>
      </p:pic>
      <p:sp>
        <p:nvSpPr>
          <p:cNvPr id="21" name="Rectangle 20"/>
          <p:cNvSpPr/>
          <p:nvPr/>
        </p:nvSpPr>
        <p:spPr>
          <a:xfrm>
            <a:off x="3155326" y="5225141"/>
            <a:ext cx="2923502" cy="107262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solidFill>
                <a:srgbClr val="002060"/>
              </a:solidFill>
            </a:endParaRPr>
          </a:p>
        </p:txBody>
      </p:sp>
      <p:cxnSp>
        <p:nvCxnSpPr>
          <p:cNvPr id="22" name="Straight Arrow Connector 21"/>
          <p:cNvCxnSpPr>
            <a:stCxn id="21" idx="3"/>
            <a:endCxn id="23" idx="1"/>
          </p:cNvCxnSpPr>
          <p:nvPr/>
        </p:nvCxnSpPr>
        <p:spPr>
          <a:xfrm flipV="1">
            <a:off x="6078828" y="2003218"/>
            <a:ext cx="3087002" cy="375823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165830" y="1264554"/>
            <a:ext cx="2686512" cy="1477328"/>
          </a:xfrm>
          <a:prstGeom prst="rect">
            <a:avLst/>
          </a:prstGeom>
          <a:noFill/>
        </p:spPr>
        <p:txBody>
          <a:bodyPr wrap="square" rtlCol="0">
            <a:spAutoFit/>
          </a:bodyPr>
          <a:lstStyle/>
          <a:p>
            <a:r>
              <a:rPr lang="en-US" b="1" dirty="0" err="1" smtClean="0">
                <a:solidFill>
                  <a:srgbClr val="002060"/>
                </a:solidFill>
              </a:rPr>
              <a:t>Có</a:t>
            </a:r>
            <a:r>
              <a:rPr lang="en-US" b="1" dirty="0" smtClean="0">
                <a:solidFill>
                  <a:srgbClr val="002060"/>
                </a:solidFill>
              </a:rPr>
              <a:t> </a:t>
            </a:r>
            <a:r>
              <a:rPr lang="en-US" b="1" dirty="0" err="1" smtClean="0">
                <a:solidFill>
                  <a:srgbClr val="002060"/>
                </a:solidFill>
              </a:rPr>
              <a:t>thể</a:t>
            </a:r>
            <a:r>
              <a:rPr lang="en-US" b="1" dirty="0" smtClean="0">
                <a:solidFill>
                  <a:srgbClr val="002060"/>
                </a:solidFill>
              </a:rPr>
              <a:t> </a:t>
            </a:r>
            <a:r>
              <a:rPr lang="en-US" b="1" dirty="0" err="1" smtClean="0">
                <a:solidFill>
                  <a:srgbClr val="002060"/>
                </a:solidFill>
              </a:rPr>
              <a:t>hiển</a:t>
            </a:r>
            <a:r>
              <a:rPr lang="en-US" b="1" dirty="0" smtClean="0">
                <a:solidFill>
                  <a:srgbClr val="002060"/>
                </a:solidFill>
              </a:rPr>
              <a:t> </a:t>
            </a:r>
            <a:r>
              <a:rPr lang="en-US" b="1" dirty="0" err="1" smtClean="0">
                <a:solidFill>
                  <a:srgbClr val="002060"/>
                </a:solidFill>
              </a:rPr>
              <a:t>thị</a:t>
            </a:r>
            <a:r>
              <a:rPr lang="en-US" b="1" dirty="0" smtClean="0">
                <a:solidFill>
                  <a:srgbClr val="002060"/>
                </a:solidFill>
              </a:rPr>
              <a:t> </a:t>
            </a:r>
            <a:r>
              <a:rPr lang="en-US" b="1" dirty="0" err="1" smtClean="0">
                <a:solidFill>
                  <a:srgbClr val="002060"/>
                </a:solidFill>
              </a:rPr>
              <a:t>bảng</a:t>
            </a:r>
            <a:r>
              <a:rPr lang="en-US" b="1" dirty="0" smtClean="0">
                <a:solidFill>
                  <a:srgbClr val="002060"/>
                </a:solidFill>
              </a:rPr>
              <a:t> </a:t>
            </a:r>
            <a:r>
              <a:rPr lang="en-US" b="1" dirty="0" err="1" smtClean="0">
                <a:solidFill>
                  <a:srgbClr val="002060"/>
                </a:solidFill>
              </a:rPr>
              <a:t>thông</a:t>
            </a:r>
            <a:r>
              <a:rPr lang="en-US" b="1" dirty="0" smtClean="0">
                <a:solidFill>
                  <a:srgbClr val="002060"/>
                </a:solidFill>
              </a:rPr>
              <a:t> tin </a:t>
            </a:r>
            <a:r>
              <a:rPr lang="en-US" b="1" dirty="0" err="1" smtClean="0">
                <a:solidFill>
                  <a:srgbClr val="002060"/>
                </a:solidFill>
              </a:rPr>
              <a:t>theo</a:t>
            </a:r>
            <a:r>
              <a:rPr lang="en-US" b="1" dirty="0" smtClean="0">
                <a:solidFill>
                  <a:srgbClr val="002060"/>
                </a:solidFill>
              </a:rPr>
              <a:t> </a:t>
            </a:r>
            <a:r>
              <a:rPr lang="en-US" b="1" dirty="0" err="1" smtClean="0">
                <a:solidFill>
                  <a:srgbClr val="002060"/>
                </a:solidFill>
              </a:rPr>
              <a:t>môn</a:t>
            </a:r>
            <a:r>
              <a:rPr lang="en-US" b="1" dirty="0" smtClean="0">
                <a:solidFill>
                  <a:srgbClr val="002060"/>
                </a:solidFill>
              </a:rPr>
              <a:t> </a:t>
            </a:r>
            <a:r>
              <a:rPr lang="en-US" b="1" dirty="0" err="1" smtClean="0">
                <a:solidFill>
                  <a:srgbClr val="002060"/>
                </a:solidFill>
              </a:rPr>
              <a:t>thi</a:t>
            </a:r>
            <a:r>
              <a:rPr lang="en-US" b="1" dirty="0" smtClean="0">
                <a:solidFill>
                  <a:srgbClr val="002060"/>
                </a:solidFill>
              </a:rPr>
              <a:t>, </a:t>
            </a:r>
            <a:r>
              <a:rPr lang="en-US" b="1" dirty="0" err="1" smtClean="0">
                <a:solidFill>
                  <a:srgbClr val="002060"/>
                </a:solidFill>
              </a:rPr>
              <a:t>nếu</a:t>
            </a:r>
            <a:r>
              <a:rPr lang="en-US" b="1" dirty="0" smtClean="0">
                <a:solidFill>
                  <a:srgbClr val="002060"/>
                </a:solidFill>
              </a:rPr>
              <a:t> </a:t>
            </a:r>
            <a:r>
              <a:rPr lang="en-US" b="1" dirty="0" err="1" smtClean="0">
                <a:solidFill>
                  <a:srgbClr val="002060"/>
                </a:solidFill>
              </a:rPr>
              <a:t>bạn</a:t>
            </a:r>
            <a:r>
              <a:rPr lang="en-US" b="1" dirty="0" smtClean="0">
                <a:solidFill>
                  <a:srgbClr val="002060"/>
                </a:solidFill>
              </a:rPr>
              <a:t> </a:t>
            </a:r>
            <a:r>
              <a:rPr lang="en-US" b="1" dirty="0" err="1" smtClean="0">
                <a:solidFill>
                  <a:srgbClr val="002060"/>
                </a:solidFill>
              </a:rPr>
              <a:t>chưa</a:t>
            </a:r>
            <a:r>
              <a:rPr lang="en-US" b="1" dirty="0" smtClean="0">
                <a:solidFill>
                  <a:srgbClr val="002060"/>
                </a:solidFill>
              </a:rPr>
              <a:t> </a:t>
            </a:r>
            <a:r>
              <a:rPr lang="en-US" b="1" dirty="0" err="1" smtClean="0">
                <a:solidFill>
                  <a:srgbClr val="002060"/>
                </a:solidFill>
              </a:rPr>
              <a:t>làm</a:t>
            </a:r>
            <a:r>
              <a:rPr lang="en-US" b="1" dirty="0" smtClean="0">
                <a:solidFill>
                  <a:srgbClr val="002060"/>
                </a:solidFill>
              </a:rPr>
              <a:t> </a:t>
            </a:r>
            <a:r>
              <a:rPr lang="en-US" b="1" dirty="0" err="1" smtClean="0">
                <a:solidFill>
                  <a:srgbClr val="002060"/>
                </a:solidFill>
              </a:rPr>
              <a:t>bài</a:t>
            </a:r>
            <a:r>
              <a:rPr lang="en-US" b="1" dirty="0" smtClean="0">
                <a:solidFill>
                  <a:srgbClr val="002060"/>
                </a:solidFill>
              </a:rPr>
              <a:t> </a:t>
            </a:r>
            <a:r>
              <a:rPr lang="en-US" b="1" dirty="0" err="1" smtClean="0">
                <a:solidFill>
                  <a:srgbClr val="002060"/>
                </a:solidFill>
              </a:rPr>
              <a:t>thi</a:t>
            </a:r>
            <a:r>
              <a:rPr lang="en-US" b="1" dirty="0" smtClean="0">
                <a:solidFill>
                  <a:srgbClr val="002060"/>
                </a:solidFill>
              </a:rPr>
              <a:t> </a:t>
            </a:r>
            <a:r>
              <a:rPr lang="en-US" b="1" dirty="0" err="1" smtClean="0">
                <a:solidFill>
                  <a:srgbClr val="002060"/>
                </a:solidFill>
              </a:rPr>
              <a:t>nào</a:t>
            </a:r>
            <a:r>
              <a:rPr lang="en-US" b="1" dirty="0" smtClean="0">
                <a:solidFill>
                  <a:srgbClr val="002060"/>
                </a:solidFill>
              </a:rPr>
              <a:t> </a:t>
            </a:r>
            <a:r>
              <a:rPr lang="en-US" b="1" dirty="0" err="1" smtClean="0">
                <a:solidFill>
                  <a:srgbClr val="002060"/>
                </a:solidFill>
              </a:rPr>
              <a:t>của</a:t>
            </a:r>
            <a:r>
              <a:rPr lang="en-US" b="1" dirty="0" smtClean="0">
                <a:solidFill>
                  <a:srgbClr val="002060"/>
                </a:solidFill>
              </a:rPr>
              <a:t> </a:t>
            </a:r>
            <a:r>
              <a:rPr lang="en-US" b="1" dirty="0" err="1" smtClean="0">
                <a:solidFill>
                  <a:srgbClr val="002060"/>
                </a:solidFill>
              </a:rPr>
              <a:t>môn</a:t>
            </a:r>
            <a:r>
              <a:rPr lang="en-US" b="1" dirty="0" smtClean="0">
                <a:solidFill>
                  <a:srgbClr val="002060"/>
                </a:solidFill>
              </a:rPr>
              <a:t> </a:t>
            </a:r>
            <a:r>
              <a:rPr lang="en-US" b="1" dirty="0" err="1" smtClean="0">
                <a:solidFill>
                  <a:srgbClr val="002060"/>
                </a:solidFill>
              </a:rPr>
              <a:t>thi</a:t>
            </a:r>
            <a:r>
              <a:rPr lang="en-US" b="1" dirty="0" smtClean="0">
                <a:solidFill>
                  <a:srgbClr val="002060"/>
                </a:solidFill>
              </a:rPr>
              <a:t> </a:t>
            </a:r>
            <a:r>
              <a:rPr lang="en-US" b="1" dirty="0" err="1" smtClean="0">
                <a:solidFill>
                  <a:srgbClr val="002060"/>
                </a:solidFill>
              </a:rPr>
              <a:t>đó</a:t>
            </a:r>
            <a:r>
              <a:rPr lang="en-US" b="1" dirty="0" smtClean="0">
                <a:solidFill>
                  <a:srgbClr val="002060"/>
                </a:solidFill>
              </a:rPr>
              <a:t> </a:t>
            </a:r>
            <a:r>
              <a:rPr lang="en-US" b="1" dirty="0" err="1" smtClean="0">
                <a:solidFill>
                  <a:srgbClr val="002060"/>
                </a:solidFill>
              </a:rPr>
              <a:t>thì</a:t>
            </a:r>
            <a:r>
              <a:rPr lang="en-US" b="1" dirty="0" smtClean="0">
                <a:solidFill>
                  <a:srgbClr val="002060"/>
                </a:solidFill>
              </a:rPr>
              <a:t> </a:t>
            </a:r>
            <a:r>
              <a:rPr lang="en-US" b="1" dirty="0" err="1" smtClean="0">
                <a:solidFill>
                  <a:srgbClr val="002060"/>
                </a:solidFill>
              </a:rPr>
              <a:t>sẽ</a:t>
            </a:r>
            <a:r>
              <a:rPr lang="en-US" b="1" dirty="0" smtClean="0">
                <a:solidFill>
                  <a:srgbClr val="002060"/>
                </a:solidFill>
              </a:rPr>
              <a:t> </a:t>
            </a:r>
            <a:r>
              <a:rPr lang="en-US" b="1" dirty="0" err="1" smtClean="0">
                <a:solidFill>
                  <a:srgbClr val="002060"/>
                </a:solidFill>
              </a:rPr>
              <a:t>có</a:t>
            </a:r>
            <a:r>
              <a:rPr lang="en-US" b="1" dirty="0" smtClean="0">
                <a:solidFill>
                  <a:srgbClr val="002060"/>
                </a:solidFill>
              </a:rPr>
              <a:t> </a:t>
            </a:r>
            <a:r>
              <a:rPr lang="en-US" b="1" dirty="0" err="1" smtClean="0">
                <a:solidFill>
                  <a:srgbClr val="002060"/>
                </a:solidFill>
              </a:rPr>
              <a:t>thông</a:t>
            </a:r>
            <a:r>
              <a:rPr lang="en-US" b="1" dirty="0" smtClean="0">
                <a:solidFill>
                  <a:srgbClr val="002060"/>
                </a:solidFill>
              </a:rPr>
              <a:t> </a:t>
            </a:r>
            <a:r>
              <a:rPr lang="en-US" b="1" dirty="0" err="1" smtClean="0">
                <a:solidFill>
                  <a:srgbClr val="002060"/>
                </a:solidFill>
              </a:rPr>
              <a:t>báo</a:t>
            </a:r>
            <a:r>
              <a:rPr lang="en-US" b="1" dirty="0" smtClean="0">
                <a:solidFill>
                  <a:srgbClr val="002060"/>
                </a:solidFill>
              </a:rPr>
              <a:t> </a:t>
            </a:r>
            <a:r>
              <a:rPr lang="en-US" b="1" dirty="0" err="1" smtClean="0">
                <a:solidFill>
                  <a:srgbClr val="002060"/>
                </a:solidFill>
              </a:rPr>
              <a:t>xuất</a:t>
            </a:r>
            <a:r>
              <a:rPr lang="en-US" b="1" dirty="0" smtClean="0">
                <a:solidFill>
                  <a:srgbClr val="002060"/>
                </a:solidFill>
              </a:rPr>
              <a:t> </a:t>
            </a:r>
            <a:r>
              <a:rPr lang="en-US" b="1" dirty="0" err="1" smtClean="0">
                <a:solidFill>
                  <a:srgbClr val="002060"/>
                </a:solidFill>
              </a:rPr>
              <a:t>hiện</a:t>
            </a:r>
            <a:endParaRPr lang="vi-VN" b="1" dirty="0">
              <a:solidFill>
                <a:srgbClr val="002060"/>
              </a:solidFill>
            </a:endParaRPr>
          </a:p>
        </p:txBody>
      </p:sp>
    </p:spTree>
    <p:extLst>
      <p:ext uri="{BB962C8B-B14F-4D97-AF65-F5344CB8AC3E}">
        <p14:creationId xmlns:p14="http://schemas.microsoft.com/office/powerpoint/2010/main" val="172303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par>
                                <p:cTn id="8" presetID="14" presetClass="entr" presetSubtype="1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randombar(horizontal)">
                                      <p:cBhvr>
                                        <p:cTn id="10" dur="500"/>
                                        <p:tgtEl>
                                          <p:spTgt spid="2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randombar(horizontal)">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8096" y="0"/>
            <a:ext cx="10018713" cy="974500"/>
          </a:xfrm>
        </p:spPr>
        <p:txBody>
          <a:bodyPr/>
          <a:lstStyle/>
          <a:p>
            <a:r>
              <a:rPr lang="en-US" b="1" dirty="0" err="1">
                <a:solidFill>
                  <a:srgbClr val="002060"/>
                </a:solidFill>
                <a:effectLst>
                  <a:outerShdw blurRad="38100" dist="38100" dir="2700000" algn="tl">
                    <a:srgbClr val="000000">
                      <a:alpha val="43137"/>
                    </a:srgbClr>
                  </a:outerShdw>
                </a:effectLst>
              </a:rPr>
              <a:t>Khung</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tra</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cứu</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lịch</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sử</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làm</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bài</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thi</a:t>
            </a:r>
            <a:endParaRPr lang="vi-VN" b="1" dirty="0">
              <a:solidFill>
                <a:srgbClr val="002060"/>
              </a:solidFill>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8732" y="1463899"/>
            <a:ext cx="7785110" cy="5104326"/>
          </a:xfrm>
        </p:spPr>
      </p:pic>
      <p:sp>
        <p:nvSpPr>
          <p:cNvPr id="5" name="Rectangle 4"/>
          <p:cNvSpPr/>
          <p:nvPr/>
        </p:nvSpPr>
        <p:spPr>
          <a:xfrm>
            <a:off x="4174923" y="5763807"/>
            <a:ext cx="1204686" cy="4354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solidFill>
                <a:srgbClr val="002060"/>
              </a:solidFill>
            </a:endParaRPr>
          </a:p>
        </p:txBody>
      </p:sp>
      <p:cxnSp>
        <p:nvCxnSpPr>
          <p:cNvPr id="6" name="Straight Arrow Connector 5"/>
          <p:cNvCxnSpPr>
            <a:stCxn id="5" idx="3"/>
            <a:endCxn id="7" idx="1"/>
          </p:cNvCxnSpPr>
          <p:nvPr/>
        </p:nvCxnSpPr>
        <p:spPr>
          <a:xfrm flipV="1">
            <a:off x="5379609" y="3766222"/>
            <a:ext cx="3237408" cy="221530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617017" y="3166057"/>
            <a:ext cx="3322287" cy="1200329"/>
          </a:xfrm>
          <a:prstGeom prst="rect">
            <a:avLst/>
          </a:prstGeom>
          <a:noFill/>
        </p:spPr>
        <p:txBody>
          <a:bodyPr wrap="square" rtlCol="0">
            <a:spAutoFit/>
          </a:bodyPr>
          <a:lstStyle/>
          <a:p>
            <a:r>
              <a:rPr lang="en-US" b="1" dirty="0" err="1" smtClean="0">
                <a:solidFill>
                  <a:srgbClr val="002060"/>
                </a:solidFill>
              </a:rPr>
              <a:t>Để</a:t>
            </a:r>
            <a:r>
              <a:rPr lang="en-US" b="1" dirty="0" smtClean="0">
                <a:solidFill>
                  <a:srgbClr val="002060"/>
                </a:solidFill>
              </a:rPr>
              <a:t> </a:t>
            </a:r>
            <a:r>
              <a:rPr lang="en-US" b="1" dirty="0" err="1" smtClean="0">
                <a:solidFill>
                  <a:srgbClr val="002060"/>
                </a:solidFill>
              </a:rPr>
              <a:t>hiển</a:t>
            </a:r>
            <a:r>
              <a:rPr lang="en-US" b="1" dirty="0" smtClean="0">
                <a:solidFill>
                  <a:srgbClr val="002060"/>
                </a:solidFill>
              </a:rPr>
              <a:t> </a:t>
            </a:r>
            <a:r>
              <a:rPr lang="en-US" b="1" dirty="0" err="1" smtClean="0">
                <a:solidFill>
                  <a:srgbClr val="002060"/>
                </a:solidFill>
              </a:rPr>
              <a:t>thị</a:t>
            </a:r>
            <a:r>
              <a:rPr lang="en-US" b="1" dirty="0" smtClean="0">
                <a:solidFill>
                  <a:srgbClr val="002060"/>
                </a:solidFill>
              </a:rPr>
              <a:t> chi </a:t>
            </a:r>
            <a:r>
              <a:rPr lang="en-US" b="1" dirty="0" err="1" smtClean="0">
                <a:solidFill>
                  <a:srgbClr val="002060"/>
                </a:solidFill>
              </a:rPr>
              <a:t>tiết</a:t>
            </a:r>
            <a:r>
              <a:rPr lang="en-US" b="1" dirty="0" smtClean="0">
                <a:solidFill>
                  <a:srgbClr val="002060"/>
                </a:solidFill>
              </a:rPr>
              <a:t> </a:t>
            </a:r>
            <a:r>
              <a:rPr lang="en-US" b="1" dirty="0" err="1" smtClean="0">
                <a:solidFill>
                  <a:srgbClr val="002060"/>
                </a:solidFill>
              </a:rPr>
              <a:t>bài</a:t>
            </a:r>
            <a:r>
              <a:rPr lang="en-US" b="1" dirty="0" smtClean="0">
                <a:solidFill>
                  <a:srgbClr val="002060"/>
                </a:solidFill>
              </a:rPr>
              <a:t> </a:t>
            </a:r>
            <a:r>
              <a:rPr lang="en-US" b="1" dirty="0" err="1" smtClean="0">
                <a:solidFill>
                  <a:srgbClr val="002060"/>
                </a:solidFill>
              </a:rPr>
              <a:t>thi</a:t>
            </a:r>
            <a:r>
              <a:rPr lang="en-US" b="1" dirty="0" smtClean="0">
                <a:solidFill>
                  <a:srgbClr val="002060"/>
                </a:solidFill>
              </a:rPr>
              <a:t>:</a:t>
            </a:r>
          </a:p>
          <a:p>
            <a:pPr marL="285750" indent="-285750">
              <a:buFont typeface="Arial" panose="020B0604020202020204" pitchFamily="34" charset="0"/>
              <a:buChar char="•"/>
            </a:pPr>
            <a:r>
              <a:rPr lang="en-US" b="1" dirty="0" err="1" smtClean="0">
                <a:solidFill>
                  <a:srgbClr val="002060"/>
                </a:solidFill>
              </a:rPr>
              <a:t>Chọn</a:t>
            </a:r>
            <a:r>
              <a:rPr lang="en-US" b="1" dirty="0" smtClean="0">
                <a:solidFill>
                  <a:srgbClr val="002060"/>
                </a:solidFill>
              </a:rPr>
              <a:t> </a:t>
            </a:r>
            <a:r>
              <a:rPr lang="en-US" b="1" dirty="0" err="1" smtClean="0">
                <a:solidFill>
                  <a:srgbClr val="002060"/>
                </a:solidFill>
              </a:rPr>
              <a:t>một</a:t>
            </a:r>
            <a:r>
              <a:rPr lang="en-US" b="1" dirty="0" smtClean="0">
                <a:solidFill>
                  <a:srgbClr val="002060"/>
                </a:solidFill>
              </a:rPr>
              <a:t> </a:t>
            </a:r>
            <a:r>
              <a:rPr lang="en-US" b="1" dirty="0" err="1" smtClean="0">
                <a:solidFill>
                  <a:srgbClr val="002060"/>
                </a:solidFill>
              </a:rPr>
              <a:t>bài</a:t>
            </a:r>
            <a:r>
              <a:rPr lang="en-US" b="1" dirty="0" smtClean="0">
                <a:solidFill>
                  <a:srgbClr val="002060"/>
                </a:solidFill>
              </a:rPr>
              <a:t> </a:t>
            </a:r>
            <a:r>
              <a:rPr lang="en-US" b="1" dirty="0" err="1" smtClean="0">
                <a:solidFill>
                  <a:srgbClr val="002060"/>
                </a:solidFill>
              </a:rPr>
              <a:t>thi</a:t>
            </a:r>
            <a:r>
              <a:rPr lang="en-US" b="1" dirty="0" smtClean="0">
                <a:solidFill>
                  <a:srgbClr val="002060"/>
                </a:solidFill>
              </a:rPr>
              <a:t> </a:t>
            </a:r>
            <a:r>
              <a:rPr lang="en-US" b="1" dirty="0" err="1" smtClean="0">
                <a:solidFill>
                  <a:srgbClr val="002060"/>
                </a:solidFill>
              </a:rPr>
              <a:t>bất</a:t>
            </a:r>
            <a:r>
              <a:rPr lang="en-US" b="1" dirty="0" smtClean="0">
                <a:solidFill>
                  <a:srgbClr val="002060"/>
                </a:solidFill>
              </a:rPr>
              <a:t> </a:t>
            </a:r>
            <a:r>
              <a:rPr lang="en-US" b="1" dirty="0" err="1" smtClean="0">
                <a:solidFill>
                  <a:srgbClr val="002060"/>
                </a:solidFill>
              </a:rPr>
              <a:t>kì</a:t>
            </a:r>
            <a:r>
              <a:rPr lang="en-US" b="1" dirty="0" smtClean="0">
                <a:solidFill>
                  <a:srgbClr val="002060"/>
                </a:solidFill>
              </a:rPr>
              <a:t> </a:t>
            </a:r>
            <a:r>
              <a:rPr lang="en-US" b="1" dirty="0" err="1" smtClean="0">
                <a:solidFill>
                  <a:srgbClr val="002060"/>
                </a:solidFill>
              </a:rPr>
              <a:t>trong</a:t>
            </a:r>
            <a:r>
              <a:rPr lang="en-US" b="1" dirty="0" smtClean="0">
                <a:solidFill>
                  <a:srgbClr val="002060"/>
                </a:solidFill>
              </a:rPr>
              <a:t> </a:t>
            </a:r>
            <a:r>
              <a:rPr lang="en-US" b="1" dirty="0" err="1" smtClean="0">
                <a:solidFill>
                  <a:srgbClr val="002060"/>
                </a:solidFill>
              </a:rPr>
              <a:t>bảng</a:t>
            </a:r>
            <a:r>
              <a:rPr lang="en-US" b="1" dirty="0" smtClean="0">
                <a:solidFill>
                  <a:srgbClr val="002060"/>
                </a:solidFill>
              </a:rPr>
              <a:t> </a:t>
            </a:r>
          </a:p>
          <a:p>
            <a:pPr marL="285750" indent="-285750">
              <a:buFont typeface="Arial" panose="020B0604020202020204" pitchFamily="34" charset="0"/>
              <a:buChar char="•"/>
            </a:pPr>
            <a:r>
              <a:rPr lang="en-US" b="1" dirty="0" smtClean="0">
                <a:solidFill>
                  <a:srgbClr val="002060"/>
                </a:solidFill>
              </a:rPr>
              <a:t>Click </a:t>
            </a:r>
            <a:r>
              <a:rPr lang="en-US" b="1" dirty="0" err="1" smtClean="0">
                <a:solidFill>
                  <a:srgbClr val="002060"/>
                </a:solidFill>
              </a:rPr>
              <a:t>vào</a:t>
            </a:r>
            <a:r>
              <a:rPr lang="en-US" b="1" dirty="0" smtClean="0">
                <a:solidFill>
                  <a:srgbClr val="002060"/>
                </a:solidFill>
              </a:rPr>
              <a:t> Button “In chi </a:t>
            </a:r>
            <a:r>
              <a:rPr lang="en-US" b="1" dirty="0" err="1" smtClean="0">
                <a:solidFill>
                  <a:srgbClr val="002060"/>
                </a:solidFill>
              </a:rPr>
              <a:t>tiết</a:t>
            </a:r>
            <a:r>
              <a:rPr lang="en-US" b="1" dirty="0" smtClean="0">
                <a:solidFill>
                  <a:srgbClr val="002060"/>
                </a:solidFill>
              </a:rPr>
              <a:t>”</a:t>
            </a:r>
            <a:endParaRPr lang="vi-VN" b="1" dirty="0">
              <a:solidFill>
                <a:srgbClr val="002060"/>
              </a:solidFill>
            </a:endParaRPr>
          </a:p>
        </p:txBody>
      </p:sp>
      <p:cxnSp>
        <p:nvCxnSpPr>
          <p:cNvPr id="9" name="Straight Arrow Connector 8"/>
          <p:cNvCxnSpPr>
            <a:endCxn id="7" idx="1"/>
          </p:cNvCxnSpPr>
          <p:nvPr/>
        </p:nvCxnSpPr>
        <p:spPr>
          <a:xfrm>
            <a:off x="7868992" y="3296993"/>
            <a:ext cx="748025" cy="46922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96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b="1" dirty="0" smtClean="0">
                <a:solidFill>
                  <a:srgbClr val="002060"/>
                </a:solidFill>
              </a:rPr>
              <a:t>Tổng quan về hoạt động của ứng dụng</a:t>
            </a:r>
            <a:r>
              <a:rPr lang="vi-VN" dirty="0" smtClean="0"/>
              <a:t>	</a:t>
            </a:r>
            <a:endParaRPr lang="vi-VN" dirty="0"/>
          </a:p>
        </p:txBody>
      </p:sp>
      <p:sp>
        <p:nvSpPr>
          <p:cNvPr id="3" name="Content Placeholder 2"/>
          <p:cNvSpPr>
            <a:spLocks noGrp="1"/>
          </p:cNvSpPr>
          <p:nvPr>
            <p:ph idx="1"/>
          </p:nvPr>
        </p:nvSpPr>
        <p:spPr>
          <a:xfrm>
            <a:off x="2592924" y="2133600"/>
            <a:ext cx="8911687" cy="4390030"/>
          </a:xfrm>
        </p:spPr>
        <p:txBody>
          <a:bodyPr>
            <a:normAutofit fontScale="92500" lnSpcReduction="20000"/>
          </a:bodyPr>
          <a:lstStyle/>
          <a:p>
            <a:r>
              <a:rPr lang="vi-VN" b="1" dirty="0" smtClean="0">
                <a:solidFill>
                  <a:srgbClr val="002060"/>
                </a:solidFill>
              </a:rPr>
              <a:t>Ứng dụng được chia làm hai gói:</a:t>
            </a:r>
          </a:p>
          <a:p>
            <a:pPr lvl="1"/>
            <a:r>
              <a:rPr lang="vi-VN" b="1" dirty="0" smtClean="0">
                <a:solidFill>
                  <a:srgbClr val="002060"/>
                </a:solidFill>
              </a:rPr>
              <a:t>Dành cho máy Server:</a:t>
            </a:r>
          </a:p>
          <a:p>
            <a:pPr lvl="2"/>
            <a:r>
              <a:rPr lang="vi-VN" b="1" dirty="0">
                <a:solidFill>
                  <a:srgbClr val="002060"/>
                </a:solidFill>
              </a:rPr>
              <a:t>Quản lí cơ sở dữ liệu về tài khoản người dùng, tài khoản người quản trị với các chức năng thêm, sửa thông tin, xóa tài khoản; quản lí ngày giờ đăng nhập, lịch sử làm bài của các tài khoản</a:t>
            </a:r>
          </a:p>
          <a:p>
            <a:pPr lvl="2"/>
            <a:r>
              <a:rPr lang="vi-VN" b="1" dirty="0">
                <a:solidFill>
                  <a:srgbClr val="002060"/>
                </a:solidFill>
              </a:rPr>
              <a:t>Quản lí cơ sở dữ liệu về Các môn thi; thêm, sửa, xóa các câu hỏi, gói câu hỏi của các môn thi khác nhau</a:t>
            </a:r>
          </a:p>
          <a:p>
            <a:pPr lvl="2"/>
            <a:r>
              <a:rPr lang="vi-VN" b="1" dirty="0">
                <a:solidFill>
                  <a:srgbClr val="002060"/>
                </a:solidFill>
              </a:rPr>
              <a:t> Cung cấp dịch vụ cho các máy Client có thể đăng nhập và làm bài kiểm </a:t>
            </a:r>
            <a:r>
              <a:rPr lang="vi-VN" b="1" dirty="0" smtClean="0">
                <a:solidFill>
                  <a:srgbClr val="002060"/>
                </a:solidFill>
              </a:rPr>
              <a:t>tra</a:t>
            </a:r>
          </a:p>
          <a:p>
            <a:pPr lvl="1"/>
            <a:r>
              <a:rPr lang="vi-VN" b="1" dirty="0" smtClean="0">
                <a:solidFill>
                  <a:srgbClr val="002060"/>
                </a:solidFill>
              </a:rPr>
              <a:t>Dành cho máy Client:</a:t>
            </a:r>
          </a:p>
          <a:p>
            <a:pPr lvl="2"/>
            <a:r>
              <a:rPr lang="vi-VN" b="1" dirty="0" smtClean="0">
                <a:solidFill>
                  <a:srgbClr val="002060"/>
                </a:solidFill>
              </a:rPr>
              <a:t>Đăng nhập và sử dụng dịch vụ</a:t>
            </a:r>
          </a:p>
          <a:p>
            <a:pPr lvl="2"/>
            <a:r>
              <a:rPr lang="vi-VN" b="1" dirty="0" smtClean="0">
                <a:solidFill>
                  <a:srgbClr val="002060"/>
                </a:solidFill>
              </a:rPr>
              <a:t>Thực hiện bài kiểm tra trắc nghiệm theo môn học, độ khó</a:t>
            </a:r>
          </a:p>
          <a:p>
            <a:pPr lvl="2"/>
            <a:r>
              <a:rPr lang="vi-VN" b="1" dirty="0" smtClean="0">
                <a:solidFill>
                  <a:srgbClr val="002060"/>
                </a:solidFill>
              </a:rPr>
              <a:t>Xem kết quả thi và đáp án đề thi, đồng thời xem được lịch sử bài thi đã làm </a:t>
            </a:r>
          </a:p>
        </p:txBody>
      </p:sp>
    </p:spTree>
    <p:extLst>
      <p:ext uri="{BB962C8B-B14F-4D97-AF65-F5344CB8AC3E}">
        <p14:creationId xmlns:p14="http://schemas.microsoft.com/office/powerpoint/2010/main" val="393326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25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25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25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25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25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25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250" fill="hold"/>
                                        <p:tgtEl>
                                          <p:spTgt spid="3">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25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25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6277" y="0"/>
            <a:ext cx="10018713" cy="1173845"/>
          </a:xfrm>
        </p:spPr>
        <p:txBody>
          <a:bodyPr/>
          <a:lstStyle/>
          <a:p>
            <a:r>
              <a:rPr lang="en-US" b="1" dirty="0" err="1">
                <a:solidFill>
                  <a:srgbClr val="002060"/>
                </a:solidFill>
                <a:effectLst>
                  <a:outerShdw blurRad="38100" dist="38100" dir="2700000" algn="tl">
                    <a:srgbClr val="000000">
                      <a:alpha val="43137"/>
                    </a:srgbClr>
                  </a:outerShdw>
                </a:effectLst>
              </a:rPr>
              <a:t>Khung</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tra</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cứu</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lịch</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sử</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làm</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bài</a:t>
            </a:r>
            <a:r>
              <a:rPr lang="en-US" b="1" dirty="0">
                <a:solidFill>
                  <a:srgbClr val="002060"/>
                </a:solidFill>
                <a:effectLst>
                  <a:outerShdw blurRad="38100" dist="38100" dir="2700000" algn="tl">
                    <a:srgbClr val="000000">
                      <a:alpha val="43137"/>
                    </a:srgbClr>
                  </a:outerShdw>
                </a:effectLst>
              </a:rPr>
              <a:t> </a:t>
            </a:r>
            <a:r>
              <a:rPr lang="en-US" b="1" dirty="0" err="1">
                <a:solidFill>
                  <a:srgbClr val="002060"/>
                </a:solidFill>
                <a:effectLst>
                  <a:outerShdw blurRad="38100" dist="38100" dir="2700000" algn="tl">
                    <a:srgbClr val="000000">
                      <a:alpha val="43137"/>
                    </a:srgbClr>
                  </a:outerShdw>
                </a:effectLst>
              </a:rPr>
              <a:t>thi</a:t>
            </a:r>
            <a:endParaRPr lang="vi-VN" b="1" dirty="0">
              <a:solidFill>
                <a:srgbClr val="002060"/>
              </a:solidFill>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4837" y="1264554"/>
            <a:ext cx="7287392" cy="5426531"/>
          </a:xfrm>
        </p:spPr>
      </p:pic>
      <p:sp>
        <p:nvSpPr>
          <p:cNvPr id="5" name="TextBox 4"/>
          <p:cNvSpPr txBox="1"/>
          <p:nvPr/>
        </p:nvSpPr>
        <p:spPr>
          <a:xfrm>
            <a:off x="8244114" y="3097713"/>
            <a:ext cx="3599543" cy="923330"/>
          </a:xfrm>
          <a:prstGeom prst="rect">
            <a:avLst/>
          </a:prstGeom>
          <a:noFill/>
        </p:spPr>
        <p:txBody>
          <a:bodyPr wrap="square" rtlCol="0">
            <a:spAutoFit/>
          </a:bodyPr>
          <a:lstStyle/>
          <a:p>
            <a:r>
              <a:rPr lang="en-US" b="1" dirty="0" smtClean="0">
                <a:solidFill>
                  <a:srgbClr val="002060"/>
                </a:solidFill>
              </a:rPr>
              <a:t>Click Button “In chi </a:t>
            </a:r>
            <a:r>
              <a:rPr lang="en-US" b="1" dirty="0" err="1" smtClean="0">
                <a:solidFill>
                  <a:srgbClr val="002060"/>
                </a:solidFill>
              </a:rPr>
              <a:t>tiết</a:t>
            </a:r>
            <a:r>
              <a:rPr lang="en-US" b="1" dirty="0" smtClean="0">
                <a:solidFill>
                  <a:srgbClr val="002060"/>
                </a:solidFill>
              </a:rPr>
              <a:t>” </a:t>
            </a:r>
            <a:r>
              <a:rPr lang="en-US" b="1" dirty="0" err="1" smtClean="0">
                <a:solidFill>
                  <a:srgbClr val="002060"/>
                </a:solidFill>
              </a:rPr>
              <a:t>sẽ</a:t>
            </a:r>
            <a:r>
              <a:rPr lang="en-US" b="1" dirty="0" smtClean="0">
                <a:solidFill>
                  <a:srgbClr val="002060"/>
                </a:solidFill>
              </a:rPr>
              <a:t> </a:t>
            </a:r>
            <a:r>
              <a:rPr lang="en-US" b="1" dirty="0" err="1" smtClean="0">
                <a:solidFill>
                  <a:srgbClr val="002060"/>
                </a:solidFill>
              </a:rPr>
              <a:t>hiển</a:t>
            </a:r>
            <a:r>
              <a:rPr lang="en-US" b="1" dirty="0" smtClean="0">
                <a:solidFill>
                  <a:srgbClr val="002060"/>
                </a:solidFill>
              </a:rPr>
              <a:t> </a:t>
            </a:r>
            <a:r>
              <a:rPr lang="en-US" b="1" dirty="0" err="1" smtClean="0">
                <a:solidFill>
                  <a:srgbClr val="002060"/>
                </a:solidFill>
              </a:rPr>
              <a:t>thị</a:t>
            </a:r>
            <a:r>
              <a:rPr lang="en-US" b="1" dirty="0" smtClean="0">
                <a:solidFill>
                  <a:srgbClr val="002060"/>
                </a:solidFill>
              </a:rPr>
              <a:t> </a:t>
            </a:r>
            <a:r>
              <a:rPr lang="en-US" b="1" dirty="0" err="1" smtClean="0">
                <a:solidFill>
                  <a:srgbClr val="002060"/>
                </a:solidFill>
              </a:rPr>
              <a:t>một</a:t>
            </a:r>
            <a:r>
              <a:rPr lang="en-US" b="1" dirty="0" smtClean="0">
                <a:solidFill>
                  <a:srgbClr val="002060"/>
                </a:solidFill>
              </a:rPr>
              <a:t> </a:t>
            </a:r>
            <a:r>
              <a:rPr lang="en-US" b="1" dirty="0" err="1" smtClean="0">
                <a:solidFill>
                  <a:srgbClr val="002060"/>
                </a:solidFill>
              </a:rPr>
              <a:t>cửa</a:t>
            </a:r>
            <a:r>
              <a:rPr lang="en-US" b="1" dirty="0" smtClean="0">
                <a:solidFill>
                  <a:srgbClr val="002060"/>
                </a:solidFill>
              </a:rPr>
              <a:t> </a:t>
            </a:r>
            <a:r>
              <a:rPr lang="en-US" b="1" dirty="0" err="1" smtClean="0">
                <a:solidFill>
                  <a:srgbClr val="002060"/>
                </a:solidFill>
              </a:rPr>
              <a:t>sổ</a:t>
            </a:r>
            <a:r>
              <a:rPr lang="en-US" b="1" dirty="0" smtClean="0">
                <a:solidFill>
                  <a:srgbClr val="002060"/>
                </a:solidFill>
              </a:rPr>
              <a:t> in chi </a:t>
            </a:r>
            <a:r>
              <a:rPr lang="en-US" b="1" dirty="0" err="1" smtClean="0">
                <a:solidFill>
                  <a:srgbClr val="002060"/>
                </a:solidFill>
              </a:rPr>
              <a:t>tiết</a:t>
            </a:r>
            <a:r>
              <a:rPr lang="en-US" b="1" dirty="0" smtClean="0">
                <a:solidFill>
                  <a:srgbClr val="002060"/>
                </a:solidFill>
              </a:rPr>
              <a:t> </a:t>
            </a:r>
            <a:r>
              <a:rPr lang="en-US" b="1" dirty="0" err="1" smtClean="0">
                <a:solidFill>
                  <a:srgbClr val="002060"/>
                </a:solidFill>
              </a:rPr>
              <a:t>bài</a:t>
            </a:r>
            <a:r>
              <a:rPr lang="en-US" b="1" dirty="0" smtClean="0">
                <a:solidFill>
                  <a:srgbClr val="002060"/>
                </a:solidFill>
              </a:rPr>
              <a:t> </a:t>
            </a:r>
            <a:r>
              <a:rPr lang="en-US" b="1" dirty="0" err="1" smtClean="0">
                <a:solidFill>
                  <a:srgbClr val="002060"/>
                </a:solidFill>
              </a:rPr>
              <a:t>thi</a:t>
            </a:r>
            <a:r>
              <a:rPr lang="en-US" b="1" dirty="0">
                <a:solidFill>
                  <a:srgbClr val="002060"/>
                </a:solidFill>
              </a:rPr>
              <a:t> </a:t>
            </a:r>
            <a:r>
              <a:rPr lang="en-US" b="1" dirty="0" err="1" smtClean="0">
                <a:solidFill>
                  <a:srgbClr val="002060"/>
                </a:solidFill>
              </a:rPr>
              <a:t>giống</a:t>
            </a:r>
            <a:r>
              <a:rPr lang="en-US" b="1" dirty="0" smtClean="0">
                <a:solidFill>
                  <a:srgbClr val="002060"/>
                </a:solidFill>
              </a:rPr>
              <a:t> </a:t>
            </a:r>
            <a:r>
              <a:rPr lang="en-US" b="1" dirty="0" err="1" smtClean="0">
                <a:solidFill>
                  <a:srgbClr val="002060"/>
                </a:solidFill>
              </a:rPr>
              <a:t>như</a:t>
            </a:r>
            <a:r>
              <a:rPr lang="en-US" b="1" dirty="0" smtClean="0">
                <a:solidFill>
                  <a:srgbClr val="002060"/>
                </a:solidFill>
              </a:rPr>
              <a:t> </a:t>
            </a:r>
            <a:r>
              <a:rPr lang="en-US" b="1" dirty="0" err="1" smtClean="0">
                <a:solidFill>
                  <a:srgbClr val="002060"/>
                </a:solidFill>
              </a:rPr>
              <a:t>chức</a:t>
            </a:r>
            <a:r>
              <a:rPr lang="en-US" b="1" dirty="0" smtClean="0">
                <a:solidFill>
                  <a:srgbClr val="002060"/>
                </a:solidFill>
              </a:rPr>
              <a:t> </a:t>
            </a:r>
            <a:r>
              <a:rPr lang="en-US" b="1" dirty="0" err="1" smtClean="0">
                <a:solidFill>
                  <a:srgbClr val="002060"/>
                </a:solidFill>
              </a:rPr>
              <a:t>năng</a:t>
            </a:r>
            <a:r>
              <a:rPr lang="en-US" b="1" dirty="0" smtClean="0">
                <a:solidFill>
                  <a:srgbClr val="002060"/>
                </a:solidFill>
              </a:rPr>
              <a:t> </a:t>
            </a:r>
            <a:r>
              <a:rPr lang="en-US" b="1" dirty="0" err="1" smtClean="0">
                <a:solidFill>
                  <a:srgbClr val="002060"/>
                </a:solidFill>
              </a:rPr>
              <a:t>này</a:t>
            </a:r>
            <a:r>
              <a:rPr lang="en-US" b="1" dirty="0" smtClean="0">
                <a:solidFill>
                  <a:srgbClr val="002060"/>
                </a:solidFill>
              </a:rPr>
              <a:t> ở Server</a:t>
            </a:r>
            <a:endParaRPr lang="vi-VN" b="1" dirty="0">
              <a:solidFill>
                <a:srgbClr val="002060"/>
              </a:solidFill>
            </a:endParaRPr>
          </a:p>
        </p:txBody>
      </p:sp>
    </p:spTree>
    <p:extLst>
      <p:ext uri="{BB962C8B-B14F-4D97-AF65-F5344CB8AC3E}">
        <p14:creationId xmlns:p14="http://schemas.microsoft.com/office/powerpoint/2010/main" val="737404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235" y="0"/>
            <a:ext cx="10018713" cy="860875"/>
          </a:xfrm>
        </p:spPr>
        <p:txBody>
          <a:bodyPr/>
          <a:lstStyle/>
          <a:p>
            <a:r>
              <a:rPr lang="en-US" b="1" dirty="0" err="1" smtClean="0">
                <a:solidFill>
                  <a:srgbClr val="002060"/>
                </a:solidFill>
                <a:effectLst>
                  <a:outerShdw blurRad="38100" dist="38100" dir="2700000" algn="tl">
                    <a:srgbClr val="000000">
                      <a:alpha val="43137"/>
                    </a:srgbClr>
                  </a:outerShdw>
                </a:effectLst>
              </a:rPr>
              <a:t>Khung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làm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mới</a:t>
            </a:r>
            <a:endParaRPr lang="vi-VN" b="1" dirty="0">
              <a:solidFill>
                <a:srgbClr val="002060"/>
              </a:solidFill>
              <a:effectLst>
                <a:outerShdw blurRad="38100" dist="38100" dir="2700000" algn="tl">
                  <a:srgbClr val="000000">
                    <a:alpha val="43137"/>
                  </a:srgbClr>
                </a:outerShdw>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0182" y="1264554"/>
            <a:ext cx="8178732" cy="5455626"/>
          </a:xfrm>
        </p:spPr>
      </p:pic>
      <p:sp>
        <p:nvSpPr>
          <p:cNvPr id="4" name="Rectangle 3"/>
          <p:cNvSpPr/>
          <p:nvPr/>
        </p:nvSpPr>
        <p:spPr>
          <a:xfrm>
            <a:off x="4419622" y="2106207"/>
            <a:ext cx="1204686" cy="4354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b="1">
              <a:solidFill>
                <a:srgbClr val="002060"/>
              </a:solidFill>
            </a:endParaRPr>
          </a:p>
        </p:txBody>
      </p:sp>
      <p:cxnSp>
        <p:nvCxnSpPr>
          <p:cNvPr id="6" name="Straight Arrow Connector 5"/>
          <p:cNvCxnSpPr>
            <a:stCxn id="4" idx="3"/>
            <a:endCxn id="7" idx="1"/>
          </p:cNvCxnSpPr>
          <p:nvPr/>
        </p:nvCxnSpPr>
        <p:spPr>
          <a:xfrm>
            <a:off x="5624308" y="2323924"/>
            <a:ext cx="3828784" cy="18124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453092" y="1905000"/>
            <a:ext cx="2550017" cy="1200329"/>
          </a:xfrm>
          <a:prstGeom prst="rect">
            <a:avLst/>
          </a:prstGeom>
          <a:noFill/>
        </p:spPr>
        <p:txBody>
          <a:bodyPr wrap="square" rtlCol="0">
            <a:spAutoFit/>
          </a:bodyPr>
          <a:lstStyle/>
          <a:p>
            <a:r>
              <a:rPr lang="en-US" b="1" dirty="0" err="1" smtClean="0">
                <a:solidFill>
                  <a:srgbClr val="002060"/>
                </a:solidFill>
              </a:rPr>
              <a:t>Để</a:t>
            </a:r>
            <a:r>
              <a:rPr lang="en-US" b="1" dirty="0" smtClean="0">
                <a:solidFill>
                  <a:srgbClr val="002060"/>
                </a:solidFill>
              </a:rPr>
              <a:t> </a:t>
            </a:r>
            <a:r>
              <a:rPr lang="en-US" b="1" dirty="0" err="1" smtClean="0">
                <a:solidFill>
                  <a:srgbClr val="002060"/>
                </a:solidFill>
              </a:rPr>
              <a:t>làm</a:t>
            </a:r>
            <a:r>
              <a:rPr lang="en-US" b="1" dirty="0" smtClean="0">
                <a:solidFill>
                  <a:srgbClr val="002060"/>
                </a:solidFill>
              </a:rPr>
              <a:t> </a:t>
            </a:r>
            <a:r>
              <a:rPr lang="en-US" b="1" dirty="0" err="1" smtClean="0">
                <a:solidFill>
                  <a:srgbClr val="002060"/>
                </a:solidFill>
              </a:rPr>
              <a:t>bài</a:t>
            </a:r>
            <a:r>
              <a:rPr lang="en-US" b="1" dirty="0" smtClean="0">
                <a:solidFill>
                  <a:srgbClr val="002060"/>
                </a:solidFill>
              </a:rPr>
              <a:t> </a:t>
            </a:r>
            <a:r>
              <a:rPr lang="en-US" b="1" dirty="0" err="1" smtClean="0">
                <a:solidFill>
                  <a:srgbClr val="002060"/>
                </a:solidFill>
              </a:rPr>
              <a:t>thi</a:t>
            </a:r>
            <a:r>
              <a:rPr lang="en-US" b="1" dirty="0" smtClean="0">
                <a:solidFill>
                  <a:srgbClr val="002060"/>
                </a:solidFill>
              </a:rPr>
              <a:t> </a:t>
            </a:r>
            <a:r>
              <a:rPr lang="en-US" b="1" dirty="0" err="1" smtClean="0">
                <a:solidFill>
                  <a:srgbClr val="002060"/>
                </a:solidFill>
              </a:rPr>
              <a:t>mới</a:t>
            </a:r>
            <a:r>
              <a:rPr lang="en-US" b="1" dirty="0" smtClean="0">
                <a:solidFill>
                  <a:srgbClr val="002060"/>
                </a:solidFill>
              </a:rPr>
              <a:t>: Click </a:t>
            </a:r>
            <a:r>
              <a:rPr lang="en-US" b="1" dirty="0" err="1" smtClean="0">
                <a:solidFill>
                  <a:srgbClr val="002060"/>
                </a:solidFill>
              </a:rPr>
              <a:t>vào</a:t>
            </a:r>
            <a:r>
              <a:rPr lang="en-US" b="1" dirty="0" smtClean="0">
                <a:solidFill>
                  <a:srgbClr val="002060"/>
                </a:solidFill>
              </a:rPr>
              <a:t> Tab “</a:t>
            </a:r>
            <a:r>
              <a:rPr lang="en-US" b="1" dirty="0" err="1" smtClean="0">
                <a:solidFill>
                  <a:srgbClr val="002060"/>
                </a:solidFill>
              </a:rPr>
              <a:t>Làm</a:t>
            </a:r>
            <a:r>
              <a:rPr lang="en-US" b="1" dirty="0" smtClean="0">
                <a:solidFill>
                  <a:srgbClr val="002060"/>
                </a:solidFill>
              </a:rPr>
              <a:t> </a:t>
            </a:r>
            <a:r>
              <a:rPr lang="en-US" b="1" dirty="0" err="1" smtClean="0">
                <a:solidFill>
                  <a:srgbClr val="002060"/>
                </a:solidFill>
              </a:rPr>
              <a:t>bài</a:t>
            </a:r>
            <a:r>
              <a:rPr lang="en-US" b="1" dirty="0" smtClean="0">
                <a:solidFill>
                  <a:srgbClr val="002060"/>
                </a:solidFill>
              </a:rPr>
              <a:t> </a:t>
            </a:r>
            <a:r>
              <a:rPr lang="en-US" b="1" dirty="0" err="1" smtClean="0">
                <a:solidFill>
                  <a:srgbClr val="002060"/>
                </a:solidFill>
              </a:rPr>
              <a:t>thi</a:t>
            </a:r>
            <a:r>
              <a:rPr lang="en-US" b="1" dirty="0" smtClean="0">
                <a:solidFill>
                  <a:srgbClr val="002060"/>
                </a:solidFill>
              </a:rPr>
              <a:t> </a:t>
            </a:r>
            <a:r>
              <a:rPr lang="en-US" b="1" dirty="0" err="1" smtClean="0">
                <a:solidFill>
                  <a:srgbClr val="002060"/>
                </a:solidFill>
              </a:rPr>
              <a:t>mới</a:t>
            </a:r>
            <a:r>
              <a:rPr lang="en-US" b="1" dirty="0" smtClean="0">
                <a:solidFill>
                  <a:srgbClr val="002060"/>
                </a:solidFill>
              </a:rPr>
              <a:t>”, </a:t>
            </a:r>
            <a:r>
              <a:rPr lang="en-US" b="1" dirty="0" err="1" smtClean="0">
                <a:solidFill>
                  <a:srgbClr val="002060"/>
                </a:solidFill>
              </a:rPr>
              <a:t>khung</a:t>
            </a:r>
            <a:r>
              <a:rPr lang="en-US" b="1" dirty="0" smtClean="0">
                <a:solidFill>
                  <a:srgbClr val="002060"/>
                </a:solidFill>
              </a:rPr>
              <a:t> </a:t>
            </a:r>
            <a:r>
              <a:rPr lang="en-US" b="1" dirty="0" err="1" smtClean="0">
                <a:solidFill>
                  <a:srgbClr val="002060"/>
                </a:solidFill>
              </a:rPr>
              <a:t>lựa</a:t>
            </a:r>
            <a:r>
              <a:rPr lang="en-US" b="1" dirty="0" smtClean="0">
                <a:solidFill>
                  <a:srgbClr val="002060"/>
                </a:solidFill>
              </a:rPr>
              <a:t> </a:t>
            </a:r>
            <a:r>
              <a:rPr lang="en-US" b="1" dirty="0" err="1" smtClean="0">
                <a:solidFill>
                  <a:srgbClr val="002060"/>
                </a:solidFill>
              </a:rPr>
              <a:t>chọn</a:t>
            </a:r>
            <a:r>
              <a:rPr lang="en-US" b="1" dirty="0" smtClean="0">
                <a:solidFill>
                  <a:srgbClr val="002060"/>
                </a:solidFill>
              </a:rPr>
              <a:t> </a:t>
            </a:r>
            <a:r>
              <a:rPr lang="en-US" b="1" dirty="0" err="1" smtClean="0">
                <a:solidFill>
                  <a:srgbClr val="002060"/>
                </a:solidFill>
              </a:rPr>
              <a:t>sẽ</a:t>
            </a:r>
            <a:r>
              <a:rPr lang="en-US" b="1" dirty="0" smtClean="0">
                <a:solidFill>
                  <a:srgbClr val="002060"/>
                </a:solidFill>
              </a:rPr>
              <a:t> </a:t>
            </a:r>
            <a:r>
              <a:rPr lang="en-US" b="1" dirty="0" err="1" smtClean="0">
                <a:solidFill>
                  <a:srgbClr val="002060"/>
                </a:solidFill>
              </a:rPr>
              <a:t>hiện</a:t>
            </a:r>
            <a:r>
              <a:rPr lang="en-US" b="1" dirty="0" smtClean="0">
                <a:solidFill>
                  <a:srgbClr val="002060"/>
                </a:solidFill>
              </a:rPr>
              <a:t> </a:t>
            </a:r>
            <a:r>
              <a:rPr lang="en-US" b="1" dirty="0" err="1" smtClean="0">
                <a:solidFill>
                  <a:srgbClr val="002060"/>
                </a:solidFill>
              </a:rPr>
              <a:t>ra</a:t>
            </a:r>
            <a:endParaRPr lang="vi-VN" b="1" dirty="0">
              <a:solidFill>
                <a:srgbClr val="002060"/>
              </a:solidFill>
            </a:endParaRPr>
          </a:p>
        </p:txBody>
      </p:sp>
    </p:spTree>
    <p:extLst>
      <p:ext uri="{BB962C8B-B14F-4D97-AF65-F5344CB8AC3E}">
        <p14:creationId xmlns:p14="http://schemas.microsoft.com/office/powerpoint/2010/main" val="233179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536" y="1416955"/>
            <a:ext cx="7573124" cy="5151270"/>
          </a:xfrm>
        </p:spPr>
      </p:pic>
      <p:sp>
        <p:nvSpPr>
          <p:cNvPr id="6" name="Rectangle 5"/>
          <p:cNvSpPr/>
          <p:nvPr/>
        </p:nvSpPr>
        <p:spPr>
          <a:xfrm>
            <a:off x="5437052" y="4205465"/>
            <a:ext cx="2290271" cy="3665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002060"/>
              </a:solidFill>
            </a:endParaRPr>
          </a:p>
        </p:txBody>
      </p:sp>
      <p:cxnSp>
        <p:nvCxnSpPr>
          <p:cNvPr id="7" name="Straight Arrow Connector 6"/>
          <p:cNvCxnSpPr>
            <a:stCxn id="6" idx="3"/>
            <a:endCxn id="9" idx="1"/>
          </p:cNvCxnSpPr>
          <p:nvPr/>
        </p:nvCxnSpPr>
        <p:spPr>
          <a:xfrm flipV="1">
            <a:off x="7727323" y="2519065"/>
            <a:ext cx="1184857" cy="186966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912180" y="2057400"/>
            <a:ext cx="2744832" cy="923330"/>
          </a:xfrm>
          <a:prstGeom prst="rect">
            <a:avLst/>
          </a:prstGeom>
          <a:noFill/>
        </p:spPr>
        <p:txBody>
          <a:bodyPr wrap="square" rtlCol="0">
            <a:spAutoFit/>
          </a:bodyPr>
          <a:lstStyle/>
          <a:p>
            <a:r>
              <a:rPr lang="en-US" b="1" dirty="0" err="1" smtClean="0">
                <a:solidFill>
                  <a:srgbClr val="002060"/>
                </a:solidFill>
              </a:rPr>
              <a:t>Tại</a:t>
            </a:r>
            <a:r>
              <a:rPr lang="en-US" b="1" dirty="0" smtClean="0">
                <a:solidFill>
                  <a:srgbClr val="002060"/>
                </a:solidFill>
              </a:rPr>
              <a:t> </a:t>
            </a:r>
            <a:r>
              <a:rPr lang="en-US" b="1" dirty="0" err="1" smtClean="0">
                <a:solidFill>
                  <a:srgbClr val="002060"/>
                </a:solidFill>
              </a:rPr>
              <a:t>mục</a:t>
            </a:r>
            <a:r>
              <a:rPr lang="en-US" b="1" dirty="0" smtClean="0">
                <a:solidFill>
                  <a:srgbClr val="002060"/>
                </a:solidFill>
              </a:rPr>
              <a:t> </a:t>
            </a:r>
            <a:r>
              <a:rPr lang="en-US" b="1" dirty="0" err="1" smtClean="0">
                <a:solidFill>
                  <a:srgbClr val="002060"/>
                </a:solidFill>
              </a:rPr>
              <a:t>môn</a:t>
            </a:r>
            <a:r>
              <a:rPr lang="en-US" b="1" dirty="0" smtClean="0">
                <a:solidFill>
                  <a:srgbClr val="002060"/>
                </a:solidFill>
              </a:rPr>
              <a:t> </a:t>
            </a:r>
            <a:r>
              <a:rPr lang="en-US" b="1" dirty="0" err="1" smtClean="0">
                <a:solidFill>
                  <a:srgbClr val="002060"/>
                </a:solidFill>
              </a:rPr>
              <a:t>thi</a:t>
            </a:r>
            <a:r>
              <a:rPr lang="en-US" b="1" dirty="0" smtClean="0">
                <a:solidFill>
                  <a:srgbClr val="002060"/>
                </a:solidFill>
              </a:rPr>
              <a:t>, click </a:t>
            </a:r>
            <a:r>
              <a:rPr lang="en-US" b="1" dirty="0" err="1" smtClean="0">
                <a:solidFill>
                  <a:srgbClr val="002060"/>
                </a:solidFill>
              </a:rPr>
              <a:t>vào</a:t>
            </a:r>
            <a:r>
              <a:rPr lang="en-US" b="1" dirty="0" smtClean="0">
                <a:solidFill>
                  <a:srgbClr val="002060"/>
                </a:solidFill>
              </a:rPr>
              <a:t> </a:t>
            </a:r>
            <a:r>
              <a:rPr lang="en-US" b="1" dirty="0" err="1" smtClean="0">
                <a:solidFill>
                  <a:srgbClr val="002060"/>
                </a:solidFill>
              </a:rPr>
              <a:t>danh</a:t>
            </a:r>
            <a:r>
              <a:rPr lang="en-US" b="1" dirty="0" smtClean="0">
                <a:solidFill>
                  <a:srgbClr val="002060"/>
                </a:solidFill>
              </a:rPr>
              <a:t> </a:t>
            </a:r>
            <a:r>
              <a:rPr lang="en-US" b="1" dirty="0" err="1" smtClean="0">
                <a:solidFill>
                  <a:srgbClr val="002060"/>
                </a:solidFill>
              </a:rPr>
              <a:t>sách</a:t>
            </a:r>
            <a:r>
              <a:rPr lang="en-US" b="1" dirty="0" smtClean="0">
                <a:solidFill>
                  <a:srgbClr val="002060"/>
                </a:solidFill>
              </a:rPr>
              <a:t> </a:t>
            </a:r>
            <a:r>
              <a:rPr lang="en-US" b="1" dirty="0" err="1" smtClean="0">
                <a:solidFill>
                  <a:srgbClr val="002060"/>
                </a:solidFill>
              </a:rPr>
              <a:t>xổ</a:t>
            </a:r>
            <a:r>
              <a:rPr lang="en-US" b="1" dirty="0" smtClean="0">
                <a:solidFill>
                  <a:srgbClr val="002060"/>
                </a:solidFill>
              </a:rPr>
              <a:t> </a:t>
            </a:r>
            <a:r>
              <a:rPr lang="en-US" b="1" dirty="0" err="1" smtClean="0">
                <a:solidFill>
                  <a:srgbClr val="002060"/>
                </a:solidFill>
              </a:rPr>
              <a:t>xuống</a:t>
            </a:r>
            <a:r>
              <a:rPr lang="en-US" b="1" dirty="0" smtClean="0">
                <a:solidFill>
                  <a:srgbClr val="002060"/>
                </a:solidFill>
              </a:rPr>
              <a:t> </a:t>
            </a:r>
            <a:r>
              <a:rPr lang="en-US" b="1" dirty="0" err="1" smtClean="0">
                <a:solidFill>
                  <a:srgbClr val="002060"/>
                </a:solidFill>
              </a:rPr>
              <a:t>để</a:t>
            </a:r>
            <a:r>
              <a:rPr lang="en-US" b="1" dirty="0" smtClean="0">
                <a:solidFill>
                  <a:srgbClr val="002060"/>
                </a:solidFill>
              </a:rPr>
              <a:t> </a:t>
            </a:r>
            <a:r>
              <a:rPr lang="en-US" b="1" dirty="0" err="1" smtClean="0">
                <a:solidFill>
                  <a:srgbClr val="002060"/>
                </a:solidFill>
              </a:rPr>
              <a:t>chọn</a:t>
            </a:r>
            <a:r>
              <a:rPr lang="en-US" b="1" dirty="0" smtClean="0">
                <a:solidFill>
                  <a:srgbClr val="002060"/>
                </a:solidFill>
              </a:rPr>
              <a:t> </a:t>
            </a:r>
            <a:r>
              <a:rPr lang="en-US" b="1" dirty="0" err="1" smtClean="0">
                <a:solidFill>
                  <a:srgbClr val="002060"/>
                </a:solidFill>
              </a:rPr>
              <a:t>môn</a:t>
            </a:r>
            <a:r>
              <a:rPr lang="en-US" b="1" dirty="0" smtClean="0">
                <a:solidFill>
                  <a:srgbClr val="002060"/>
                </a:solidFill>
              </a:rPr>
              <a:t> </a:t>
            </a:r>
            <a:r>
              <a:rPr lang="en-US" b="1" dirty="0" err="1" smtClean="0">
                <a:solidFill>
                  <a:srgbClr val="002060"/>
                </a:solidFill>
              </a:rPr>
              <a:t>thi</a:t>
            </a:r>
            <a:endParaRPr lang="vi-VN" b="1" dirty="0">
              <a:solidFill>
                <a:srgbClr val="002060"/>
              </a:solidFill>
            </a:endParaRPr>
          </a:p>
        </p:txBody>
      </p:sp>
      <p:sp>
        <p:nvSpPr>
          <p:cNvPr id="8" name="Title 1"/>
          <p:cNvSpPr>
            <a:spLocks noGrp="1"/>
          </p:cNvSpPr>
          <p:nvPr>
            <p:ph type="title"/>
          </p:nvPr>
        </p:nvSpPr>
        <p:spPr>
          <a:xfrm>
            <a:off x="194235" y="0"/>
            <a:ext cx="10018713" cy="860875"/>
          </a:xfrm>
        </p:spPr>
        <p:txBody>
          <a:bodyPr/>
          <a:lstStyle/>
          <a:p>
            <a:r>
              <a:rPr lang="en-US" b="1" dirty="0" err="1" smtClean="0">
                <a:solidFill>
                  <a:srgbClr val="002060"/>
                </a:solidFill>
                <a:effectLst>
                  <a:outerShdw blurRad="38100" dist="38100" dir="2700000" algn="tl">
                    <a:srgbClr val="000000">
                      <a:alpha val="43137"/>
                    </a:srgbClr>
                  </a:outerShdw>
                </a:effectLst>
              </a:rPr>
              <a:t>Khung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làm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mới</a:t>
            </a:r>
            <a:endParaRPr lang="vi-VN" b="1" dirty="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800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4031" y="1564773"/>
            <a:ext cx="7306324" cy="5003451"/>
          </a:xfrm>
        </p:spPr>
      </p:pic>
      <p:sp>
        <p:nvSpPr>
          <p:cNvPr id="6" name="Rectangle 5"/>
          <p:cNvSpPr/>
          <p:nvPr/>
        </p:nvSpPr>
        <p:spPr>
          <a:xfrm>
            <a:off x="5346900" y="4720620"/>
            <a:ext cx="2290271" cy="3665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002060"/>
              </a:solidFill>
            </a:endParaRPr>
          </a:p>
        </p:txBody>
      </p:sp>
      <p:cxnSp>
        <p:nvCxnSpPr>
          <p:cNvPr id="7" name="Straight Arrow Connector 6"/>
          <p:cNvCxnSpPr>
            <a:stCxn id="6" idx="3"/>
            <a:endCxn id="9" idx="1"/>
          </p:cNvCxnSpPr>
          <p:nvPr/>
        </p:nvCxnSpPr>
        <p:spPr>
          <a:xfrm flipV="1">
            <a:off x="7637171" y="2519065"/>
            <a:ext cx="1275009" cy="23848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912180" y="2057400"/>
            <a:ext cx="2744832" cy="923330"/>
          </a:xfrm>
          <a:prstGeom prst="rect">
            <a:avLst/>
          </a:prstGeom>
          <a:noFill/>
        </p:spPr>
        <p:txBody>
          <a:bodyPr wrap="square" rtlCol="0">
            <a:spAutoFit/>
          </a:bodyPr>
          <a:lstStyle/>
          <a:p>
            <a:r>
              <a:rPr lang="en-US" b="1" dirty="0" err="1" smtClean="0">
                <a:solidFill>
                  <a:srgbClr val="002060"/>
                </a:solidFill>
              </a:rPr>
              <a:t>Tại</a:t>
            </a:r>
            <a:r>
              <a:rPr lang="en-US" b="1" dirty="0" smtClean="0">
                <a:solidFill>
                  <a:srgbClr val="002060"/>
                </a:solidFill>
              </a:rPr>
              <a:t> </a:t>
            </a:r>
            <a:r>
              <a:rPr lang="en-US" b="1" dirty="0" err="1" smtClean="0">
                <a:solidFill>
                  <a:srgbClr val="002060"/>
                </a:solidFill>
              </a:rPr>
              <a:t>mục</a:t>
            </a:r>
            <a:r>
              <a:rPr lang="en-US" b="1" dirty="0" smtClean="0">
                <a:solidFill>
                  <a:srgbClr val="002060"/>
                </a:solidFill>
              </a:rPr>
              <a:t> “</a:t>
            </a:r>
            <a:r>
              <a:rPr lang="en-US" b="1" dirty="0" err="1" smtClean="0">
                <a:solidFill>
                  <a:srgbClr val="002060"/>
                </a:solidFill>
              </a:rPr>
              <a:t>Độ</a:t>
            </a:r>
            <a:r>
              <a:rPr lang="en-US" b="1" dirty="0" smtClean="0">
                <a:solidFill>
                  <a:srgbClr val="002060"/>
                </a:solidFill>
              </a:rPr>
              <a:t> </a:t>
            </a:r>
            <a:r>
              <a:rPr lang="en-US" b="1" dirty="0" err="1" smtClean="0">
                <a:solidFill>
                  <a:srgbClr val="002060"/>
                </a:solidFill>
              </a:rPr>
              <a:t>khó</a:t>
            </a:r>
            <a:r>
              <a:rPr lang="en-US" b="1" dirty="0" smtClean="0">
                <a:solidFill>
                  <a:srgbClr val="002060"/>
                </a:solidFill>
              </a:rPr>
              <a:t>”, click </a:t>
            </a:r>
            <a:r>
              <a:rPr lang="en-US" b="1" dirty="0" err="1" smtClean="0">
                <a:solidFill>
                  <a:srgbClr val="002060"/>
                </a:solidFill>
              </a:rPr>
              <a:t>vào</a:t>
            </a:r>
            <a:r>
              <a:rPr lang="en-US" b="1" dirty="0" smtClean="0">
                <a:solidFill>
                  <a:srgbClr val="002060"/>
                </a:solidFill>
              </a:rPr>
              <a:t> </a:t>
            </a:r>
            <a:r>
              <a:rPr lang="en-US" b="1" dirty="0" err="1" smtClean="0">
                <a:solidFill>
                  <a:srgbClr val="002060"/>
                </a:solidFill>
              </a:rPr>
              <a:t>danh</a:t>
            </a:r>
            <a:r>
              <a:rPr lang="en-US" b="1" dirty="0" smtClean="0">
                <a:solidFill>
                  <a:srgbClr val="002060"/>
                </a:solidFill>
              </a:rPr>
              <a:t> </a:t>
            </a:r>
            <a:r>
              <a:rPr lang="en-US" b="1" dirty="0" err="1" smtClean="0">
                <a:solidFill>
                  <a:srgbClr val="002060"/>
                </a:solidFill>
              </a:rPr>
              <a:t>sách</a:t>
            </a:r>
            <a:r>
              <a:rPr lang="en-US" b="1" dirty="0" smtClean="0">
                <a:solidFill>
                  <a:srgbClr val="002060"/>
                </a:solidFill>
              </a:rPr>
              <a:t> </a:t>
            </a:r>
            <a:r>
              <a:rPr lang="en-US" b="1" dirty="0" err="1" smtClean="0">
                <a:solidFill>
                  <a:srgbClr val="002060"/>
                </a:solidFill>
              </a:rPr>
              <a:t>xổ</a:t>
            </a:r>
            <a:r>
              <a:rPr lang="en-US" b="1" dirty="0" smtClean="0">
                <a:solidFill>
                  <a:srgbClr val="002060"/>
                </a:solidFill>
              </a:rPr>
              <a:t> </a:t>
            </a:r>
            <a:r>
              <a:rPr lang="en-US" b="1" dirty="0" err="1" smtClean="0">
                <a:solidFill>
                  <a:srgbClr val="002060"/>
                </a:solidFill>
              </a:rPr>
              <a:t>xuống</a:t>
            </a:r>
            <a:r>
              <a:rPr lang="en-US" b="1" dirty="0" smtClean="0">
                <a:solidFill>
                  <a:srgbClr val="002060"/>
                </a:solidFill>
              </a:rPr>
              <a:t> </a:t>
            </a:r>
            <a:r>
              <a:rPr lang="en-US" b="1" dirty="0" err="1" smtClean="0">
                <a:solidFill>
                  <a:srgbClr val="002060"/>
                </a:solidFill>
              </a:rPr>
              <a:t>để</a:t>
            </a:r>
            <a:r>
              <a:rPr lang="en-US" b="1" dirty="0" smtClean="0">
                <a:solidFill>
                  <a:srgbClr val="002060"/>
                </a:solidFill>
              </a:rPr>
              <a:t> </a:t>
            </a:r>
            <a:r>
              <a:rPr lang="en-US" b="1" dirty="0" err="1" smtClean="0">
                <a:solidFill>
                  <a:srgbClr val="002060"/>
                </a:solidFill>
              </a:rPr>
              <a:t>chọn</a:t>
            </a:r>
            <a:r>
              <a:rPr lang="en-US" b="1" dirty="0" smtClean="0">
                <a:solidFill>
                  <a:srgbClr val="002060"/>
                </a:solidFill>
              </a:rPr>
              <a:t> </a:t>
            </a:r>
            <a:r>
              <a:rPr lang="en-US" b="1" dirty="0" err="1" smtClean="0">
                <a:solidFill>
                  <a:srgbClr val="002060"/>
                </a:solidFill>
              </a:rPr>
              <a:t>mức</a:t>
            </a:r>
            <a:r>
              <a:rPr lang="en-US" b="1" dirty="0" smtClean="0">
                <a:solidFill>
                  <a:srgbClr val="002060"/>
                </a:solidFill>
              </a:rPr>
              <a:t> </a:t>
            </a:r>
            <a:r>
              <a:rPr lang="en-US" b="1" dirty="0" err="1" smtClean="0">
                <a:solidFill>
                  <a:srgbClr val="002060"/>
                </a:solidFill>
              </a:rPr>
              <a:t>đề</a:t>
            </a:r>
            <a:r>
              <a:rPr lang="en-US" b="1" dirty="0" smtClean="0">
                <a:solidFill>
                  <a:srgbClr val="002060"/>
                </a:solidFill>
              </a:rPr>
              <a:t> </a:t>
            </a:r>
            <a:r>
              <a:rPr lang="en-US" b="1" dirty="0" err="1" smtClean="0">
                <a:solidFill>
                  <a:srgbClr val="002060"/>
                </a:solidFill>
              </a:rPr>
              <a:t>yêu</a:t>
            </a:r>
            <a:r>
              <a:rPr lang="en-US" b="1" dirty="0" smtClean="0">
                <a:solidFill>
                  <a:srgbClr val="002060"/>
                </a:solidFill>
              </a:rPr>
              <a:t> </a:t>
            </a:r>
            <a:r>
              <a:rPr lang="en-US" b="1" dirty="0" err="1" smtClean="0">
                <a:solidFill>
                  <a:srgbClr val="002060"/>
                </a:solidFill>
              </a:rPr>
              <a:t>cầu</a:t>
            </a:r>
            <a:endParaRPr lang="vi-VN" b="1" dirty="0">
              <a:solidFill>
                <a:srgbClr val="002060"/>
              </a:solidFill>
            </a:endParaRPr>
          </a:p>
        </p:txBody>
      </p:sp>
      <p:sp>
        <p:nvSpPr>
          <p:cNvPr id="8" name="Title 1"/>
          <p:cNvSpPr>
            <a:spLocks noGrp="1"/>
          </p:cNvSpPr>
          <p:nvPr>
            <p:ph type="title"/>
          </p:nvPr>
        </p:nvSpPr>
        <p:spPr>
          <a:xfrm>
            <a:off x="194235" y="0"/>
            <a:ext cx="10018713" cy="860875"/>
          </a:xfrm>
        </p:spPr>
        <p:txBody>
          <a:bodyPr/>
          <a:lstStyle/>
          <a:p>
            <a:r>
              <a:rPr lang="en-US" b="1" dirty="0" err="1" smtClean="0">
                <a:solidFill>
                  <a:srgbClr val="002060"/>
                </a:solidFill>
                <a:effectLst>
                  <a:outerShdw blurRad="38100" dist="38100" dir="2700000" algn="tl">
                    <a:srgbClr val="000000">
                      <a:alpha val="43137"/>
                    </a:srgbClr>
                  </a:outerShdw>
                </a:effectLst>
              </a:rPr>
              <a:t>Khung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làm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mới</a:t>
            </a:r>
            <a:endParaRPr lang="vi-VN" b="1" dirty="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1304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3685" y="1416955"/>
            <a:ext cx="8335981" cy="5267180"/>
          </a:xfrm>
        </p:spPr>
      </p:pic>
      <p:sp>
        <p:nvSpPr>
          <p:cNvPr id="6" name="Rectangle 5"/>
          <p:cNvSpPr/>
          <p:nvPr/>
        </p:nvSpPr>
        <p:spPr>
          <a:xfrm>
            <a:off x="6658377" y="5306096"/>
            <a:ext cx="888643" cy="34773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7" name="Straight Arrow Connector 6"/>
          <p:cNvCxnSpPr>
            <a:stCxn id="6" idx="3"/>
            <a:endCxn id="9" idx="1"/>
          </p:cNvCxnSpPr>
          <p:nvPr/>
        </p:nvCxnSpPr>
        <p:spPr>
          <a:xfrm flipV="1">
            <a:off x="7547020" y="2057400"/>
            <a:ext cx="1468191" cy="342256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015211" y="1318736"/>
            <a:ext cx="2744832" cy="1477328"/>
          </a:xfrm>
          <a:prstGeom prst="rect">
            <a:avLst/>
          </a:prstGeom>
          <a:noFill/>
        </p:spPr>
        <p:txBody>
          <a:bodyPr wrap="square" rtlCol="0">
            <a:spAutoFit/>
          </a:bodyPr>
          <a:lstStyle/>
          <a:p>
            <a:r>
              <a:rPr lang="en-US" b="1" dirty="0" err="1" smtClean="0">
                <a:solidFill>
                  <a:srgbClr val="002060"/>
                </a:solidFill>
              </a:rPr>
              <a:t>Khi</a:t>
            </a:r>
            <a:r>
              <a:rPr lang="en-US" b="1" dirty="0" smtClean="0">
                <a:solidFill>
                  <a:srgbClr val="002060"/>
                </a:solidFill>
              </a:rPr>
              <a:t> </a:t>
            </a:r>
            <a:r>
              <a:rPr lang="en-US" b="1" dirty="0" err="1" smtClean="0">
                <a:solidFill>
                  <a:srgbClr val="002060"/>
                </a:solidFill>
              </a:rPr>
              <a:t>đã</a:t>
            </a:r>
            <a:r>
              <a:rPr lang="en-US" b="1" dirty="0" smtClean="0">
                <a:solidFill>
                  <a:srgbClr val="002060"/>
                </a:solidFill>
              </a:rPr>
              <a:t> </a:t>
            </a:r>
            <a:r>
              <a:rPr lang="en-US" b="1" dirty="0" err="1" smtClean="0">
                <a:solidFill>
                  <a:srgbClr val="002060"/>
                </a:solidFill>
              </a:rPr>
              <a:t>chọn</a:t>
            </a:r>
            <a:r>
              <a:rPr lang="en-US" b="1" dirty="0" smtClean="0">
                <a:solidFill>
                  <a:srgbClr val="002060"/>
                </a:solidFill>
              </a:rPr>
              <a:t> </a:t>
            </a:r>
            <a:r>
              <a:rPr lang="en-US" b="1" dirty="0" err="1" smtClean="0">
                <a:solidFill>
                  <a:srgbClr val="002060"/>
                </a:solidFill>
              </a:rPr>
              <a:t>xong</a:t>
            </a:r>
            <a:r>
              <a:rPr lang="en-US" b="1" dirty="0" smtClean="0">
                <a:solidFill>
                  <a:srgbClr val="002060"/>
                </a:solidFill>
              </a:rPr>
              <a:t>, click </a:t>
            </a:r>
            <a:r>
              <a:rPr lang="en-US" b="1" dirty="0" err="1" smtClean="0">
                <a:solidFill>
                  <a:srgbClr val="002060"/>
                </a:solidFill>
              </a:rPr>
              <a:t>vào</a:t>
            </a:r>
            <a:r>
              <a:rPr lang="en-US" b="1" dirty="0" smtClean="0">
                <a:solidFill>
                  <a:srgbClr val="002060"/>
                </a:solidFill>
              </a:rPr>
              <a:t> Button “</a:t>
            </a:r>
            <a:r>
              <a:rPr lang="en-US" b="1" dirty="0" err="1" smtClean="0">
                <a:solidFill>
                  <a:srgbClr val="002060"/>
                </a:solidFill>
              </a:rPr>
              <a:t>Bắt</a:t>
            </a:r>
            <a:r>
              <a:rPr lang="en-US" b="1" dirty="0" smtClean="0">
                <a:solidFill>
                  <a:srgbClr val="002060"/>
                </a:solidFill>
              </a:rPr>
              <a:t> </a:t>
            </a:r>
            <a:r>
              <a:rPr lang="en-US" b="1" dirty="0" err="1" smtClean="0">
                <a:solidFill>
                  <a:srgbClr val="002060"/>
                </a:solidFill>
              </a:rPr>
              <a:t>đầu</a:t>
            </a:r>
            <a:r>
              <a:rPr lang="en-US" b="1" dirty="0" smtClean="0">
                <a:solidFill>
                  <a:srgbClr val="002060"/>
                </a:solidFill>
              </a:rPr>
              <a:t>” </a:t>
            </a:r>
            <a:r>
              <a:rPr lang="en-US" b="1" dirty="0" err="1" smtClean="0">
                <a:solidFill>
                  <a:srgbClr val="002060"/>
                </a:solidFill>
              </a:rPr>
              <a:t>để</a:t>
            </a:r>
            <a:r>
              <a:rPr lang="en-US" b="1" dirty="0" smtClean="0">
                <a:solidFill>
                  <a:srgbClr val="002060"/>
                </a:solidFill>
              </a:rPr>
              <a:t> </a:t>
            </a:r>
            <a:r>
              <a:rPr lang="en-US" b="1" dirty="0" err="1" smtClean="0">
                <a:solidFill>
                  <a:srgbClr val="002060"/>
                </a:solidFill>
              </a:rPr>
              <a:t>làm</a:t>
            </a:r>
            <a:r>
              <a:rPr lang="en-US" b="1" dirty="0" smtClean="0">
                <a:solidFill>
                  <a:srgbClr val="002060"/>
                </a:solidFill>
              </a:rPr>
              <a:t> </a:t>
            </a:r>
            <a:r>
              <a:rPr lang="en-US" b="1" dirty="0" err="1" smtClean="0">
                <a:solidFill>
                  <a:srgbClr val="002060"/>
                </a:solidFill>
              </a:rPr>
              <a:t>bài</a:t>
            </a:r>
            <a:r>
              <a:rPr lang="en-US" b="1" dirty="0" smtClean="0">
                <a:solidFill>
                  <a:srgbClr val="002060"/>
                </a:solidFill>
              </a:rPr>
              <a:t>, </a:t>
            </a:r>
            <a:r>
              <a:rPr lang="en-US" b="1" dirty="0" err="1" smtClean="0">
                <a:solidFill>
                  <a:srgbClr val="002060"/>
                </a:solidFill>
              </a:rPr>
              <a:t>chương</a:t>
            </a:r>
            <a:r>
              <a:rPr lang="en-US" b="1" dirty="0" smtClean="0">
                <a:solidFill>
                  <a:srgbClr val="002060"/>
                </a:solidFill>
              </a:rPr>
              <a:t> </a:t>
            </a:r>
            <a:r>
              <a:rPr lang="en-US" b="1" dirty="0" err="1" smtClean="0">
                <a:solidFill>
                  <a:srgbClr val="002060"/>
                </a:solidFill>
              </a:rPr>
              <a:t>trình</a:t>
            </a:r>
            <a:r>
              <a:rPr lang="en-US" b="1" dirty="0" smtClean="0">
                <a:solidFill>
                  <a:srgbClr val="002060"/>
                </a:solidFill>
              </a:rPr>
              <a:t> </a:t>
            </a:r>
            <a:r>
              <a:rPr lang="en-US" b="1" dirty="0" err="1" smtClean="0">
                <a:solidFill>
                  <a:srgbClr val="002060"/>
                </a:solidFill>
              </a:rPr>
              <a:t>sẽ</a:t>
            </a:r>
            <a:r>
              <a:rPr lang="en-US" b="1" dirty="0" smtClean="0">
                <a:solidFill>
                  <a:srgbClr val="002060"/>
                </a:solidFill>
              </a:rPr>
              <a:t> </a:t>
            </a:r>
            <a:r>
              <a:rPr lang="en-US" b="1" dirty="0" err="1" smtClean="0">
                <a:solidFill>
                  <a:srgbClr val="002060"/>
                </a:solidFill>
              </a:rPr>
              <a:t>đưa</a:t>
            </a:r>
            <a:r>
              <a:rPr lang="en-US" b="1" dirty="0" smtClean="0">
                <a:solidFill>
                  <a:srgbClr val="002060"/>
                </a:solidFill>
              </a:rPr>
              <a:t> </a:t>
            </a:r>
            <a:r>
              <a:rPr lang="en-US" b="1" dirty="0" err="1" smtClean="0">
                <a:solidFill>
                  <a:srgbClr val="002060"/>
                </a:solidFill>
              </a:rPr>
              <a:t>ra</a:t>
            </a:r>
            <a:r>
              <a:rPr lang="en-US" b="1" dirty="0" smtClean="0">
                <a:solidFill>
                  <a:srgbClr val="002060"/>
                </a:solidFill>
              </a:rPr>
              <a:t> </a:t>
            </a:r>
            <a:r>
              <a:rPr lang="en-US" b="1" dirty="0" err="1" smtClean="0">
                <a:solidFill>
                  <a:srgbClr val="002060"/>
                </a:solidFill>
              </a:rPr>
              <a:t>thông</a:t>
            </a:r>
            <a:r>
              <a:rPr lang="en-US" b="1" dirty="0" smtClean="0">
                <a:solidFill>
                  <a:srgbClr val="002060"/>
                </a:solidFill>
              </a:rPr>
              <a:t> </a:t>
            </a:r>
            <a:r>
              <a:rPr lang="en-US" b="1" dirty="0" err="1" smtClean="0">
                <a:solidFill>
                  <a:srgbClr val="002060"/>
                </a:solidFill>
              </a:rPr>
              <a:t>báo</a:t>
            </a:r>
            <a:r>
              <a:rPr lang="en-US" b="1" dirty="0" smtClean="0">
                <a:solidFill>
                  <a:srgbClr val="002060"/>
                </a:solidFill>
              </a:rPr>
              <a:t> </a:t>
            </a:r>
            <a:r>
              <a:rPr lang="en-US" b="1" dirty="0" err="1" smtClean="0">
                <a:solidFill>
                  <a:srgbClr val="002060"/>
                </a:solidFill>
              </a:rPr>
              <a:t>xác</a:t>
            </a:r>
            <a:r>
              <a:rPr lang="en-US" b="1" dirty="0" smtClean="0">
                <a:solidFill>
                  <a:srgbClr val="002060"/>
                </a:solidFill>
              </a:rPr>
              <a:t> </a:t>
            </a:r>
            <a:r>
              <a:rPr lang="en-US" b="1" dirty="0" err="1" smtClean="0">
                <a:solidFill>
                  <a:srgbClr val="002060"/>
                </a:solidFill>
              </a:rPr>
              <a:t>nhận</a:t>
            </a:r>
            <a:r>
              <a:rPr lang="en-US" b="1" dirty="0" smtClean="0">
                <a:solidFill>
                  <a:srgbClr val="002060"/>
                </a:solidFill>
              </a:rPr>
              <a:t> </a:t>
            </a:r>
            <a:r>
              <a:rPr lang="en-US" b="1" dirty="0" err="1" smtClean="0">
                <a:solidFill>
                  <a:srgbClr val="002060"/>
                </a:solidFill>
              </a:rPr>
              <a:t>làm</a:t>
            </a:r>
            <a:r>
              <a:rPr lang="en-US" b="1" dirty="0" smtClean="0">
                <a:solidFill>
                  <a:srgbClr val="002060"/>
                </a:solidFill>
              </a:rPr>
              <a:t> </a:t>
            </a:r>
            <a:r>
              <a:rPr lang="en-US" b="1" dirty="0" err="1" smtClean="0">
                <a:solidFill>
                  <a:srgbClr val="002060"/>
                </a:solidFill>
              </a:rPr>
              <a:t>bài</a:t>
            </a:r>
            <a:endParaRPr lang="vi-VN" b="1" dirty="0">
              <a:solidFill>
                <a:srgbClr val="002060"/>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2825" y="3114680"/>
            <a:ext cx="3269605" cy="1871730"/>
          </a:xfrm>
          <a:prstGeom prst="rect">
            <a:avLst/>
          </a:prstGeom>
        </p:spPr>
      </p:pic>
      <p:cxnSp>
        <p:nvCxnSpPr>
          <p:cNvPr id="14" name="Straight Arrow Connector 13"/>
          <p:cNvCxnSpPr>
            <a:stCxn id="9" idx="2"/>
            <a:endCxn id="13" idx="0"/>
          </p:cNvCxnSpPr>
          <p:nvPr/>
        </p:nvCxnSpPr>
        <p:spPr>
          <a:xfrm>
            <a:off x="10387627" y="2796064"/>
            <a:ext cx="1" cy="3186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925059" y="5305026"/>
            <a:ext cx="3097371" cy="1200329"/>
          </a:xfrm>
          <a:prstGeom prst="rect">
            <a:avLst/>
          </a:prstGeom>
          <a:noFill/>
        </p:spPr>
        <p:txBody>
          <a:bodyPr wrap="square" rtlCol="0">
            <a:spAutoFit/>
          </a:bodyPr>
          <a:lstStyle/>
          <a:p>
            <a:r>
              <a:rPr lang="en-US" b="1" dirty="0" err="1" smtClean="0">
                <a:solidFill>
                  <a:srgbClr val="002060"/>
                </a:solidFill>
              </a:rPr>
              <a:t>Nếu</a:t>
            </a:r>
            <a:r>
              <a:rPr lang="en-US" b="1" dirty="0" smtClean="0">
                <a:solidFill>
                  <a:srgbClr val="002060"/>
                </a:solidFill>
              </a:rPr>
              <a:t> </a:t>
            </a:r>
            <a:r>
              <a:rPr lang="en-US" b="1" dirty="0" err="1" smtClean="0">
                <a:solidFill>
                  <a:srgbClr val="002060"/>
                </a:solidFill>
              </a:rPr>
              <a:t>bạn</a:t>
            </a:r>
            <a:r>
              <a:rPr lang="en-US" b="1" dirty="0" smtClean="0">
                <a:solidFill>
                  <a:srgbClr val="002060"/>
                </a:solidFill>
              </a:rPr>
              <a:t> </a:t>
            </a:r>
            <a:r>
              <a:rPr lang="en-US" b="1" dirty="0" err="1" smtClean="0">
                <a:solidFill>
                  <a:srgbClr val="002060"/>
                </a:solidFill>
              </a:rPr>
              <a:t>đã</a:t>
            </a:r>
            <a:r>
              <a:rPr lang="en-US" b="1" dirty="0" smtClean="0">
                <a:solidFill>
                  <a:srgbClr val="002060"/>
                </a:solidFill>
              </a:rPr>
              <a:t> </a:t>
            </a:r>
            <a:r>
              <a:rPr lang="en-US" b="1" dirty="0" err="1" smtClean="0">
                <a:solidFill>
                  <a:srgbClr val="002060"/>
                </a:solidFill>
              </a:rPr>
              <a:t>sẵn</a:t>
            </a:r>
            <a:r>
              <a:rPr lang="en-US" b="1" dirty="0" smtClean="0">
                <a:solidFill>
                  <a:srgbClr val="002060"/>
                </a:solidFill>
              </a:rPr>
              <a:t> </a:t>
            </a:r>
            <a:r>
              <a:rPr lang="en-US" b="1" dirty="0" err="1" smtClean="0">
                <a:solidFill>
                  <a:srgbClr val="002060"/>
                </a:solidFill>
              </a:rPr>
              <a:t>sàng</a:t>
            </a:r>
            <a:r>
              <a:rPr lang="en-US" b="1" dirty="0" smtClean="0">
                <a:solidFill>
                  <a:srgbClr val="002060"/>
                </a:solidFill>
              </a:rPr>
              <a:t> </a:t>
            </a:r>
            <a:r>
              <a:rPr lang="en-US" b="1" dirty="0" err="1" smtClean="0">
                <a:solidFill>
                  <a:srgbClr val="002060"/>
                </a:solidFill>
              </a:rPr>
              <a:t>và</a:t>
            </a:r>
            <a:r>
              <a:rPr lang="en-US" b="1" dirty="0" smtClean="0">
                <a:solidFill>
                  <a:srgbClr val="002060"/>
                </a:solidFill>
              </a:rPr>
              <a:t> click Yes, </a:t>
            </a:r>
            <a:r>
              <a:rPr lang="en-US" b="1" dirty="0" err="1" smtClean="0">
                <a:solidFill>
                  <a:srgbClr val="002060"/>
                </a:solidFill>
              </a:rPr>
              <a:t>cửa</a:t>
            </a:r>
            <a:r>
              <a:rPr lang="en-US" b="1" dirty="0" smtClean="0">
                <a:solidFill>
                  <a:srgbClr val="002060"/>
                </a:solidFill>
              </a:rPr>
              <a:t> </a:t>
            </a:r>
            <a:r>
              <a:rPr lang="en-US" b="1" dirty="0" err="1" smtClean="0">
                <a:solidFill>
                  <a:srgbClr val="002060"/>
                </a:solidFill>
              </a:rPr>
              <a:t>sổ</a:t>
            </a:r>
            <a:r>
              <a:rPr lang="en-US" b="1" dirty="0" smtClean="0">
                <a:solidFill>
                  <a:srgbClr val="002060"/>
                </a:solidFill>
              </a:rPr>
              <a:t> </a:t>
            </a:r>
            <a:r>
              <a:rPr lang="en-US" b="1" dirty="0" err="1" smtClean="0">
                <a:solidFill>
                  <a:srgbClr val="002060"/>
                </a:solidFill>
              </a:rPr>
              <a:t>làm</a:t>
            </a:r>
            <a:r>
              <a:rPr lang="en-US" b="1" dirty="0" smtClean="0">
                <a:solidFill>
                  <a:srgbClr val="002060"/>
                </a:solidFill>
              </a:rPr>
              <a:t> </a:t>
            </a:r>
            <a:r>
              <a:rPr lang="en-US" b="1" dirty="0" err="1" smtClean="0">
                <a:solidFill>
                  <a:srgbClr val="002060"/>
                </a:solidFill>
              </a:rPr>
              <a:t>bài</a:t>
            </a:r>
            <a:r>
              <a:rPr lang="en-US" b="1" dirty="0" smtClean="0">
                <a:solidFill>
                  <a:srgbClr val="002060"/>
                </a:solidFill>
              </a:rPr>
              <a:t> </a:t>
            </a:r>
            <a:r>
              <a:rPr lang="en-US" b="1" dirty="0" err="1" smtClean="0">
                <a:solidFill>
                  <a:srgbClr val="002060"/>
                </a:solidFill>
              </a:rPr>
              <a:t>thi</a:t>
            </a:r>
            <a:r>
              <a:rPr lang="en-US" b="1" dirty="0" smtClean="0">
                <a:solidFill>
                  <a:srgbClr val="002060"/>
                </a:solidFill>
              </a:rPr>
              <a:t> </a:t>
            </a:r>
            <a:r>
              <a:rPr lang="en-US" b="1" dirty="0" err="1" smtClean="0">
                <a:solidFill>
                  <a:srgbClr val="002060"/>
                </a:solidFill>
              </a:rPr>
              <a:t>sẽ</a:t>
            </a:r>
            <a:r>
              <a:rPr lang="en-US" b="1" dirty="0" smtClean="0">
                <a:solidFill>
                  <a:srgbClr val="002060"/>
                </a:solidFill>
              </a:rPr>
              <a:t> </a:t>
            </a:r>
            <a:r>
              <a:rPr lang="en-US" b="1" dirty="0" err="1" smtClean="0">
                <a:solidFill>
                  <a:srgbClr val="002060"/>
                </a:solidFill>
              </a:rPr>
              <a:t>hiện</a:t>
            </a:r>
            <a:r>
              <a:rPr lang="en-US" b="1" dirty="0" smtClean="0">
                <a:solidFill>
                  <a:srgbClr val="002060"/>
                </a:solidFill>
              </a:rPr>
              <a:t> </a:t>
            </a:r>
            <a:r>
              <a:rPr lang="en-US" b="1" dirty="0" err="1" smtClean="0">
                <a:solidFill>
                  <a:srgbClr val="002060"/>
                </a:solidFill>
              </a:rPr>
              <a:t>ra</a:t>
            </a:r>
            <a:r>
              <a:rPr lang="en-US" b="1" dirty="0" smtClean="0">
                <a:solidFill>
                  <a:srgbClr val="002060"/>
                </a:solidFill>
              </a:rPr>
              <a:t>, </a:t>
            </a:r>
            <a:r>
              <a:rPr lang="en-US" b="1" dirty="0" err="1" smtClean="0">
                <a:solidFill>
                  <a:srgbClr val="002060"/>
                </a:solidFill>
              </a:rPr>
              <a:t>thời</a:t>
            </a:r>
            <a:r>
              <a:rPr lang="en-US" b="1" dirty="0" smtClean="0">
                <a:solidFill>
                  <a:srgbClr val="002060"/>
                </a:solidFill>
              </a:rPr>
              <a:t> </a:t>
            </a:r>
            <a:r>
              <a:rPr lang="en-US" b="1" dirty="0" err="1" smtClean="0">
                <a:solidFill>
                  <a:srgbClr val="002060"/>
                </a:solidFill>
              </a:rPr>
              <a:t>gian</a:t>
            </a:r>
            <a:r>
              <a:rPr lang="en-US" b="1" dirty="0" smtClean="0">
                <a:solidFill>
                  <a:srgbClr val="002060"/>
                </a:solidFill>
              </a:rPr>
              <a:t> </a:t>
            </a:r>
            <a:r>
              <a:rPr lang="en-US" b="1" dirty="0" err="1" smtClean="0">
                <a:solidFill>
                  <a:srgbClr val="002060"/>
                </a:solidFill>
              </a:rPr>
              <a:t>làm</a:t>
            </a:r>
            <a:r>
              <a:rPr lang="en-US" b="1" dirty="0" smtClean="0">
                <a:solidFill>
                  <a:srgbClr val="002060"/>
                </a:solidFill>
              </a:rPr>
              <a:t> </a:t>
            </a:r>
            <a:r>
              <a:rPr lang="en-US" b="1" dirty="0" err="1" smtClean="0">
                <a:solidFill>
                  <a:srgbClr val="002060"/>
                </a:solidFill>
              </a:rPr>
              <a:t>bài</a:t>
            </a:r>
            <a:r>
              <a:rPr lang="en-US" b="1" dirty="0" smtClean="0">
                <a:solidFill>
                  <a:srgbClr val="002060"/>
                </a:solidFill>
              </a:rPr>
              <a:t> </a:t>
            </a:r>
            <a:r>
              <a:rPr lang="en-US" b="1" dirty="0" err="1" smtClean="0">
                <a:solidFill>
                  <a:srgbClr val="002060"/>
                </a:solidFill>
              </a:rPr>
              <a:t>sẽ</a:t>
            </a:r>
            <a:r>
              <a:rPr lang="en-US" b="1" dirty="0" smtClean="0">
                <a:solidFill>
                  <a:srgbClr val="002060"/>
                </a:solidFill>
              </a:rPr>
              <a:t> </a:t>
            </a:r>
            <a:r>
              <a:rPr lang="en-US" b="1" dirty="0" err="1" smtClean="0">
                <a:solidFill>
                  <a:srgbClr val="002060"/>
                </a:solidFill>
              </a:rPr>
              <a:t>bắt</a:t>
            </a:r>
            <a:r>
              <a:rPr lang="en-US" b="1" dirty="0" smtClean="0">
                <a:solidFill>
                  <a:srgbClr val="002060"/>
                </a:solidFill>
              </a:rPr>
              <a:t> </a:t>
            </a:r>
            <a:r>
              <a:rPr lang="en-US" b="1" dirty="0" err="1" smtClean="0">
                <a:solidFill>
                  <a:srgbClr val="002060"/>
                </a:solidFill>
              </a:rPr>
              <a:t>đầu</a:t>
            </a:r>
            <a:endParaRPr lang="vi-VN" b="1" dirty="0">
              <a:solidFill>
                <a:srgbClr val="002060"/>
              </a:solidFill>
            </a:endParaRPr>
          </a:p>
        </p:txBody>
      </p:sp>
      <p:sp>
        <p:nvSpPr>
          <p:cNvPr id="10" name="Title 1"/>
          <p:cNvSpPr>
            <a:spLocks noGrp="1"/>
          </p:cNvSpPr>
          <p:nvPr>
            <p:ph type="title"/>
          </p:nvPr>
        </p:nvSpPr>
        <p:spPr>
          <a:xfrm>
            <a:off x="194235" y="0"/>
            <a:ext cx="10018713" cy="860875"/>
          </a:xfrm>
        </p:spPr>
        <p:txBody>
          <a:bodyPr/>
          <a:lstStyle/>
          <a:p>
            <a:r>
              <a:rPr lang="en-US" b="1" dirty="0" err="1" smtClean="0">
                <a:solidFill>
                  <a:srgbClr val="002060"/>
                </a:solidFill>
                <a:effectLst>
                  <a:outerShdw blurRad="38100" dist="38100" dir="2700000" algn="tl">
                    <a:srgbClr val="000000">
                      <a:alpha val="43137"/>
                    </a:srgbClr>
                  </a:outerShdw>
                </a:effectLst>
              </a:rPr>
              <a:t>Khung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làm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mới</a:t>
            </a:r>
            <a:endParaRPr lang="vi-VN" b="1" dirty="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5109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par>
                                <p:cTn id="17" presetID="14" presetClass="entr" presetSubtype="1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randombar(horizontal)">
                                      <p:cBhvr>
                                        <p:cTn id="19" dur="500"/>
                                        <p:tgtEl>
                                          <p:spTgt spid="14"/>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2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733" y="5954"/>
            <a:ext cx="10018713" cy="1192768"/>
          </a:xfrm>
        </p:spPr>
        <p:txBody>
          <a:bodyPr/>
          <a:lstStyle/>
          <a:p>
            <a:r>
              <a:rPr lang="en-US" b="1" dirty="0" err="1" smtClean="0">
                <a:solidFill>
                  <a:srgbClr val="002060"/>
                </a:solidFill>
                <a:effectLst>
                  <a:outerShdw blurRad="38100" dist="38100" dir="2700000" algn="tl">
                    <a:srgbClr val="000000">
                      <a:alpha val="43137"/>
                    </a:srgbClr>
                  </a:outerShdw>
                </a:effectLst>
              </a:rPr>
              <a:t>Cửa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sổ</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làm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thi</a:t>
            </a:r>
            <a:endParaRPr lang="vi-VN" b="1" dirty="0">
              <a:solidFill>
                <a:srgbClr val="002060"/>
              </a:solidFill>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157" y="1264555"/>
            <a:ext cx="7009226" cy="5345576"/>
          </a:xfrm>
        </p:spPr>
      </p:pic>
      <p:sp>
        <p:nvSpPr>
          <p:cNvPr id="6" name="Rectangle 5"/>
          <p:cNvSpPr/>
          <p:nvPr/>
        </p:nvSpPr>
        <p:spPr>
          <a:xfrm>
            <a:off x="626482" y="1544390"/>
            <a:ext cx="4112943" cy="64501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7" name="Straight Arrow Connector 6"/>
          <p:cNvCxnSpPr>
            <a:stCxn id="6" idx="3"/>
            <a:endCxn id="8" idx="1"/>
          </p:cNvCxnSpPr>
          <p:nvPr/>
        </p:nvCxnSpPr>
        <p:spPr>
          <a:xfrm flipV="1">
            <a:off x="4739425" y="1319930"/>
            <a:ext cx="3030695" cy="54696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0120" y="996764"/>
            <a:ext cx="4181474" cy="646331"/>
          </a:xfrm>
          <a:prstGeom prst="rect">
            <a:avLst/>
          </a:prstGeom>
          <a:noFill/>
        </p:spPr>
        <p:txBody>
          <a:bodyPr wrap="square" rtlCol="0">
            <a:spAutoFit/>
          </a:bodyPr>
          <a:lstStyle/>
          <a:p>
            <a:r>
              <a:rPr lang="en-US" b="1" dirty="0" err="1" smtClean="0">
                <a:solidFill>
                  <a:srgbClr val="002060"/>
                </a:solidFill>
              </a:rPr>
              <a:t>Thông</a:t>
            </a:r>
            <a:r>
              <a:rPr lang="en-US" b="1" dirty="0" smtClean="0">
                <a:solidFill>
                  <a:srgbClr val="002060"/>
                </a:solidFill>
              </a:rPr>
              <a:t> tin </a:t>
            </a:r>
            <a:r>
              <a:rPr lang="en-US" b="1" dirty="0" err="1" smtClean="0">
                <a:solidFill>
                  <a:srgbClr val="002060"/>
                </a:solidFill>
              </a:rPr>
              <a:t>về</a:t>
            </a:r>
            <a:r>
              <a:rPr lang="en-US" b="1" dirty="0" smtClean="0">
                <a:solidFill>
                  <a:srgbClr val="002060"/>
                </a:solidFill>
              </a:rPr>
              <a:t> </a:t>
            </a:r>
            <a:r>
              <a:rPr lang="en-US" b="1" dirty="0" err="1" smtClean="0">
                <a:solidFill>
                  <a:srgbClr val="002060"/>
                </a:solidFill>
              </a:rPr>
              <a:t>bài</a:t>
            </a:r>
            <a:r>
              <a:rPr lang="en-US" b="1" dirty="0" smtClean="0">
                <a:solidFill>
                  <a:srgbClr val="002060"/>
                </a:solidFill>
              </a:rPr>
              <a:t> </a:t>
            </a:r>
            <a:r>
              <a:rPr lang="en-US" b="1" dirty="0" err="1" smtClean="0">
                <a:solidFill>
                  <a:srgbClr val="002060"/>
                </a:solidFill>
              </a:rPr>
              <a:t>thi</a:t>
            </a:r>
            <a:r>
              <a:rPr lang="en-US" b="1" dirty="0" smtClean="0">
                <a:solidFill>
                  <a:srgbClr val="002060"/>
                </a:solidFill>
              </a:rPr>
              <a:t>: </a:t>
            </a:r>
            <a:r>
              <a:rPr lang="en-US" b="1" dirty="0" err="1" smtClean="0">
                <a:solidFill>
                  <a:srgbClr val="002060"/>
                </a:solidFill>
              </a:rPr>
              <a:t>môn</a:t>
            </a:r>
            <a:r>
              <a:rPr lang="en-US" b="1" dirty="0">
                <a:solidFill>
                  <a:srgbClr val="002060"/>
                </a:solidFill>
              </a:rPr>
              <a:t> </a:t>
            </a:r>
            <a:r>
              <a:rPr lang="en-US" b="1" dirty="0" err="1" smtClean="0">
                <a:solidFill>
                  <a:srgbClr val="002060"/>
                </a:solidFill>
              </a:rPr>
              <a:t>thi</a:t>
            </a:r>
            <a:r>
              <a:rPr lang="en-US" b="1" dirty="0" smtClean="0">
                <a:solidFill>
                  <a:srgbClr val="002060"/>
                </a:solidFill>
              </a:rPr>
              <a:t>, </a:t>
            </a:r>
            <a:r>
              <a:rPr lang="en-US" b="1" dirty="0" err="1" smtClean="0">
                <a:solidFill>
                  <a:srgbClr val="002060"/>
                </a:solidFill>
              </a:rPr>
              <a:t>độ</a:t>
            </a:r>
            <a:r>
              <a:rPr lang="en-US" b="1" dirty="0" smtClean="0">
                <a:solidFill>
                  <a:srgbClr val="002060"/>
                </a:solidFill>
              </a:rPr>
              <a:t> </a:t>
            </a:r>
            <a:r>
              <a:rPr lang="en-US" b="1" dirty="0" err="1" smtClean="0">
                <a:solidFill>
                  <a:srgbClr val="002060"/>
                </a:solidFill>
              </a:rPr>
              <a:t>khó</a:t>
            </a:r>
            <a:r>
              <a:rPr lang="en-US" b="1" dirty="0" smtClean="0">
                <a:solidFill>
                  <a:srgbClr val="002060"/>
                </a:solidFill>
              </a:rPr>
              <a:t>, </a:t>
            </a:r>
            <a:r>
              <a:rPr lang="en-US" b="1" dirty="0" err="1" smtClean="0">
                <a:solidFill>
                  <a:srgbClr val="002060"/>
                </a:solidFill>
              </a:rPr>
              <a:t>thời</a:t>
            </a:r>
            <a:r>
              <a:rPr lang="en-US" b="1" dirty="0" smtClean="0">
                <a:solidFill>
                  <a:srgbClr val="002060"/>
                </a:solidFill>
              </a:rPr>
              <a:t> </a:t>
            </a:r>
            <a:r>
              <a:rPr lang="en-US" b="1" dirty="0" err="1" smtClean="0">
                <a:solidFill>
                  <a:srgbClr val="002060"/>
                </a:solidFill>
              </a:rPr>
              <a:t>gian</a:t>
            </a:r>
            <a:endParaRPr lang="vi-VN" b="1" dirty="0">
              <a:solidFill>
                <a:srgbClr val="002060"/>
              </a:solidFill>
            </a:endParaRPr>
          </a:p>
        </p:txBody>
      </p:sp>
      <p:sp>
        <p:nvSpPr>
          <p:cNvPr id="15" name="Rectangle 14"/>
          <p:cNvSpPr/>
          <p:nvPr/>
        </p:nvSpPr>
        <p:spPr>
          <a:xfrm>
            <a:off x="5357610" y="1544390"/>
            <a:ext cx="1965528" cy="68377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6" name="Straight Arrow Connector 15"/>
          <p:cNvCxnSpPr>
            <a:stCxn id="15" idx="3"/>
            <a:endCxn id="17" idx="1"/>
          </p:cNvCxnSpPr>
          <p:nvPr/>
        </p:nvCxnSpPr>
        <p:spPr>
          <a:xfrm>
            <a:off x="7323138" y="1886278"/>
            <a:ext cx="446982" cy="13535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770120" y="1698470"/>
            <a:ext cx="4181474" cy="646331"/>
          </a:xfrm>
          <a:prstGeom prst="rect">
            <a:avLst/>
          </a:prstGeom>
          <a:noFill/>
        </p:spPr>
        <p:txBody>
          <a:bodyPr wrap="square" rtlCol="0">
            <a:spAutoFit/>
          </a:bodyPr>
          <a:lstStyle/>
          <a:p>
            <a:r>
              <a:rPr lang="en-US" b="1" dirty="0" err="1" smtClean="0">
                <a:solidFill>
                  <a:srgbClr val="002060"/>
                </a:solidFill>
              </a:rPr>
              <a:t>Thông</a:t>
            </a:r>
            <a:r>
              <a:rPr lang="en-US" b="1" dirty="0" smtClean="0">
                <a:solidFill>
                  <a:srgbClr val="002060"/>
                </a:solidFill>
              </a:rPr>
              <a:t> tin </a:t>
            </a:r>
            <a:r>
              <a:rPr lang="en-US" b="1" dirty="0" err="1" smtClean="0">
                <a:solidFill>
                  <a:srgbClr val="002060"/>
                </a:solidFill>
              </a:rPr>
              <a:t>về</a:t>
            </a:r>
            <a:r>
              <a:rPr lang="en-US" b="1" dirty="0" smtClean="0">
                <a:solidFill>
                  <a:srgbClr val="002060"/>
                </a:solidFill>
              </a:rPr>
              <a:t> </a:t>
            </a:r>
            <a:r>
              <a:rPr lang="en-US" b="1" dirty="0" err="1" smtClean="0">
                <a:solidFill>
                  <a:srgbClr val="002060"/>
                </a:solidFill>
              </a:rPr>
              <a:t>người</a:t>
            </a:r>
            <a:r>
              <a:rPr lang="en-US" b="1" dirty="0" smtClean="0">
                <a:solidFill>
                  <a:srgbClr val="002060"/>
                </a:solidFill>
              </a:rPr>
              <a:t> </a:t>
            </a:r>
            <a:r>
              <a:rPr lang="en-US" b="1" dirty="0" err="1" smtClean="0">
                <a:solidFill>
                  <a:srgbClr val="002060"/>
                </a:solidFill>
              </a:rPr>
              <a:t>dùng</a:t>
            </a:r>
            <a:r>
              <a:rPr lang="en-US" b="1" dirty="0" smtClean="0">
                <a:solidFill>
                  <a:srgbClr val="002060"/>
                </a:solidFill>
              </a:rPr>
              <a:t>: </a:t>
            </a:r>
            <a:r>
              <a:rPr lang="en-US" b="1" dirty="0" err="1" smtClean="0">
                <a:solidFill>
                  <a:srgbClr val="002060"/>
                </a:solidFill>
              </a:rPr>
              <a:t>tài</a:t>
            </a:r>
            <a:r>
              <a:rPr lang="en-US" b="1" dirty="0" smtClean="0">
                <a:solidFill>
                  <a:srgbClr val="002060"/>
                </a:solidFill>
              </a:rPr>
              <a:t> </a:t>
            </a:r>
            <a:r>
              <a:rPr lang="en-US" b="1" dirty="0" err="1" smtClean="0">
                <a:solidFill>
                  <a:srgbClr val="002060"/>
                </a:solidFill>
              </a:rPr>
              <a:t>khoản</a:t>
            </a:r>
            <a:r>
              <a:rPr lang="en-US" b="1" dirty="0" smtClean="0">
                <a:solidFill>
                  <a:srgbClr val="002060"/>
                </a:solidFill>
              </a:rPr>
              <a:t> </a:t>
            </a:r>
            <a:r>
              <a:rPr lang="en-US" b="1" dirty="0" err="1" smtClean="0">
                <a:solidFill>
                  <a:srgbClr val="002060"/>
                </a:solidFill>
              </a:rPr>
              <a:t>và</a:t>
            </a:r>
            <a:r>
              <a:rPr lang="en-US" b="1" dirty="0" smtClean="0">
                <a:solidFill>
                  <a:srgbClr val="002060"/>
                </a:solidFill>
              </a:rPr>
              <a:t> </a:t>
            </a:r>
            <a:r>
              <a:rPr lang="en-US" b="1" dirty="0" err="1" smtClean="0">
                <a:solidFill>
                  <a:srgbClr val="002060"/>
                </a:solidFill>
              </a:rPr>
              <a:t>họ</a:t>
            </a:r>
            <a:r>
              <a:rPr lang="en-US" b="1" dirty="0" smtClean="0">
                <a:solidFill>
                  <a:srgbClr val="002060"/>
                </a:solidFill>
              </a:rPr>
              <a:t> </a:t>
            </a:r>
            <a:r>
              <a:rPr lang="en-US" b="1" dirty="0" err="1" smtClean="0">
                <a:solidFill>
                  <a:srgbClr val="002060"/>
                </a:solidFill>
              </a:rPr>
              <a:t>tên</a:t>
            </a:r>
            <a:endParaRPr lang="vi-VN" b="1" dirty="0">
              <a:solidFill>
                <a:srgbClr val="002060"/>
              </a:solidFill>
            </a:endParaRPr>
          </a:p>
        </p:txBody>
      </p:sp>
      <p:sp>
        <p:nvSpPr>
          <p:cNvPr id="22" name="Rectangle 21"/>
          <p:cNvSpPr/>
          <p:nvPr/>
        </p:nvSpPr>
        <p:spPr>
          <a:xfrm>
            <a:off x="5451731" y="2426955"/>
            <a:ext cx="1871407" cy="369051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3" name="Straight Arrow Connector 22"/>
          <p:cNvCxnSpPr>
            <a:stCxn id="22" idx="3"/>
            <a:endCxn id="24" idx="1"/>
          </p:cNvCxnSpPr>
          <p:nvPr/>
        </p:nvCxnSpPr>
        <p:spPr>
          <a:xfrm flipV="1">
            <a:off x="7323138" y="3130532"/>
            <a:ext cx="446982" cy="114167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770120" y="2530367"/>
            <a:ext cx="4323142" cy="1200329"/>
          </a:xfrm>
          <a:prstGeom prst="rect">
            <a:avLst/>
          </a:prstGeom>
          <a:noFill/>
        </p:spPr>
        <p:txBody>
          <a:bodyPr wrap="square" rtlCol="0">
            <a:spAutoFit/>
          </a:bodyPr>
          <a:lstStyle/>
          <a:p>
            <a:r>
              <a:rPr lang="en-US" b="1" dirty="0" err="1" smtClean="0">
                <a:solidFill>
                  <a:srgbClr val="002060"/>
                </a:solidFill>
              </a:rPr>
              <a:t>Phần</a:t>
            </a:r>
            <a:r>
              <a:rPr lang="en-US" b="1" dirty="0" smtClean="0">
                <a:solidFill>
                  <a:srgbClr val="002060"/>
                </a:solidFill>
              </a:rPr>
              <a:t> </a:t>
            </a:r>
            <a:r>
              <a:rPr lang="en-US" b="1" dirty="0" err="1" smtClean="0">
                <a:solidFill>
                  <a:srgbClr val="002060"/>
                </a:solidFill>
              </a:rPr>
              <a:t>khung</a:t>
            </a:r>
            <a:r>
              <a:rPr lang="en-US" b="1" dirty="0" smtClean="0">
                <a:solidFill>
                  <a:srgbClr val="002060"/>
                </a:solidFill>
              </a:rPr>
              <a:t> </a:t>
            </a:r>
            <a:r>
              <a:rPr lang="en-US" b="1" dirty="0" err="1" smtClean="0">
                <a:solidFill>
                  <a:srgbClr val="002060"/>
                </a:solidFill>
              </a:rPr>
              <a:t>làm</a:t>
            </a:r>
            <a:r>
              <a:rPr lang="en-US" b="1" dirty="0" smtClean="0">
                <a:solidFill>
                  <a:srgbClr val="002060"/>
                </a:solidFill>
              </a:rPr>
              <a:t> </a:t>
            </a:r>
            <a:r>
              <a:rPr lang="en-US" b="1" dirty="0" err="1" smtClean="0">
                <a:solidFill>
                  <a:srgbClr val="002060"/>
                </a:solidFill>
              </a:rPr>
              <a:t>bài</a:t>
            </a:r>
            <a:r>
              <a:rPr lang="en-US" b="1" dirty="0" smtClean="0">
                <a:solidFill>
                  <a:srgbClr val="002060"/>
                </a:solidFill>
              </a:rPr>
              <a:t> </a:t>
            </a:r>
            <a:r>
              <a:rPr lang="en-US" b="1" dirty="0" err="1" smtClean="0">
                <a:solidFill>
                  <a:srgbClr val="002060"/>
                </a:solidFill>
              </a:rPr>
              <a:t>thi</a:t>
            </a:r>
            <a:r>
              <a:rPr lang="en-US" b="1" dirty="0" smtClean="0">
                <a:solidFill>
                  <a:srgbClr val="002060"/>
                </a:solidFill>
              </a:rPr>
              <a:t>, </a:t>
            </a:r>
            <a:r>
              <a:rPr lang="en-US" b="1" dirty="0" err="1" smtClean="0">
                <a:solidFill>
                  <a:srgbClr val="002060"/>
                </a:solidFill>
              </a:rPr>
              <a:t>gồm</a:t>
            </a:r>
            <a:r>
              <a:rPr lang="en-US" b="1" dirty="0" smtClean="0">
                <a:solidFill>
                  <a:srgbClr val="002060"/>
                </a:solidFill>
              </a:rPr>
              <a:t>:</a:t>
            </a:r>
          </a:p>
          <a:p>
            <a:pPr marL="285750" indent="-285750">
              <a:buFont typeface="Arial" panose="020B0604020202020204" pitchFamily="34" charset="0"/>
              <a:buChar char="•"/>
            </a:pPr>
            <a:r>
              <a:rPr lang="en-US" b="1" dirty="0" err="1" smtClean="0">
                <a:solidFill>
                  <a:srgbClr val="002060"/>
                </a:solidFill>
              </a:rPr>
              <a:t>Thời</a:t>
            </a:r>
            <a:r>
              <a:rPr lang="en-US" b="1" dirty="0" smtClean="0">
                <a:solidFill>
                  <a:srgbClr val="002060"/>
                </a:solidFill>
              </a:rPr>
              <a:t> </a:t>
            </a:r>
            <a:r>
              <a:rPr lang="en-US" b="1" dirty="0" err="1" smtClean="0">
                <a:solidFill>
                  <a:srgbClr val="002060"/>
                </a:solidFill>
              </a:rPr>
              <a:t>gian</a:t>
            </a:r>
            <a:r>
              <a:rPr lang="en-US" b="1" dirty="0" smtClean="0">
                <a:solidFill>
                  <a:srgbClr val="002060"/>
                </a:solidFill>
              </a:rPr>
              <a:t> </a:t>
            </a:r>
            <a:r>
              <a:rPr lang="en-US" b="1" dirty="0" err="1" smtClean="0">
                <a:solidFill>
                  <a:srgbClr val="002060"/>
                </a:solidFill>
              </a:rPr>
              <a:t>làm</a:t>
            </a:r>
            <a:r>
              <a:rPr lang="en-US" b="1" dirty="0" smtClean="0">
                <a:solidFill>
                  <a:srgbClr val="002060"/>
                </a:solidFill>
              </a:rPr>
              <a:t> </a:t>
            </a:r>
            <a:r>
              <a:rPr lang="en-US" b="1" dirty="0" err="1" smtClean="0">
                <a:solidFill>
                  <a:srgbClr val="002060"/>
                </a:solidFill>
              </a:rPr>
              <a:t>bài</a:t>
            </a:r>
            <a:r>
              <a:rPr lang="en-US" b="1" dirty="0" smtClean="0">
                <a:solidFill>
                  <a:srgbClr val="002060"/>
                </a:solidFill>
              </a:rPr>
              <a:t>: </a:t>
            </a:r>
            <a:r>
              <a:rPr lang="en-US" b="1" dirty="0" err="1" smtClean="0">
                <a:solidFill>
                  <a:srgbClr val="002060"/>
                </a:solidFill>
              </a:rPr>
              <a:t>đồng</a:t>
            </a:r>
            <a:r>
              <a:rPr lang="en-US" b="1" dirty="0" smtClean="0">
                <a:solidFill>
                  <a:srgbClr val="002060"/>
                </a:solidFill>
              </a:rPr>
              <a:t> </a:t>
            </a:r>
            <a:r>
              <a:rPr lang="en-US" b="1" dirty="0" err="1" smtClean="0">
                <a:solidFill>
                  <a:srgbClr val="002060"/>
                </a:solidFill>
              </a:rPr>
              <a:t>hồ</a:t>
            </a:r>
            <a:r>
              <a:rPr lang="en-US" b="1" dirty="0" smtClean="0">
                <a:solidFill>
                  <a:srgbClr val="002060"/>
                </a:solidFill>
              </a:rPr>
              <a:t> </a:t>
            </a:r>
            <a:r>
              <a:rPr lang="en-US" b="1" dirty="0" err="1" smtClean="0">
                <a:solidFill>
                  <a:srgbClr val="002060"/>
                </a:solidFill>
              </a:rPr>
              <a:t>đếm</a:t>
            </a:r>
            <a:r>
              <a:rPr lang="en-US" b="1" dirty="0" smtClean="0">
                <a:solidFill>
                  <a:srgbClr val="002060"/>
                </a:solidFill>
              </a:rPr>
              <a:t> </a:t>
            </a:r>
            <a:r>
              <a:rPr lang="en-US" b="1" dirty="0" err="1" smtClean="0">
                <a:solidFill>
                  <a:srgbClr val="002060"/>
                </a:solidFill>
              </a:rPr>
              <a:t>ngược</a:t>
            </a:r>
            <a:endParaRPr lang="en-US" b="1" dirty="0" smtClean="0">
              <a:solidFill>
                <a:srgbClr val="002060"/>
              </a:solidFill>
            </a:endParaRPr>
          </a:p>
          <a:p>
            <a:pPr marL="285750" indent="-285750">
              <a:buFont typeface="Arial" panose="020B0604020202020204" pitchFamily="34" charset="0"/>
              <a:buChar char="•"/>
            </a:pPr>
            <a:r>
              <a:rPr lang="en-US" b="1" dirty="0" err="1" smtClean="0">
                <a:solidFill>
                  <a:srgbClr val="002060"/>
                </a:solidFill>
              </a:rPr>
              <a:t>Phần</a:t>
            </a:r>
            <a:r>
              <a:rPr lang="en-US" b="1" dirty="0" smtClean="0">
                <a:solidFill>
                  <a:srgbClr val="002060"/>
                </a:solidFill>
              </a:rPr>
              <a:t> </a:t>
            </a:r>
            <a:r>
              <a:rPr lang="en-US" b="1" dirty="0" err="1" smtClean="0">
                <a:solidFill>
                  <a:srgbClr val="002060"/>
                </a:solidFill>
              </a:rPr>
              <a:t>nhập</a:t>
            </a:r>
            <a:r>
              <a:rPr lang="en-US" b="1" dirty="0" smtClean="0">
                <a:solidFill>
                  <a:srgbClr val="002060"/>
                </a:solidFill>
              </a:rPr>
              <a:t> </a:t>
            </a:r>
            <a:r>
              <a:rPr lang="en-US" b="1" dirty="0" err="1" smtClean="0">
                <a:solidFill>
                  <a:srgbClr val="002060"/>
                </a:solidFill>
              </a:rPr>
              <a:t>đáp</a:t>
            </a:r>
            <a:r>
              <a:rPr lang="en-US" b="1" dirty="0" smtClean="0">
                <a:solidFill>
                  <a:srgbClr val="002060"/>
                </a:solidFill>
              </a:rPr>
              <a:t> </a:t>
            </a:r>
            <a:r>
              <a:rPr lang="en-US" b="1" dirty="0" err="1" smtClean="0">
                <a:solidFill>
                  <a:srgbClr val="002060"/>
                </a:solidFill>
              </a:rPr>
              <a:t>án</a:t>
            </a:r>
            <a:r>
              <a:rPr lang="en-US" b="1" dirty="0" smtClean="0">
                <a:solidFill>
                  <a:srgbClr val="002060"/>
                </a:solidFill>
              </a:rPr>
              <a:t> </a:t>
            </a:r>
            <a:r>
              <a:rPr lang="en-US" b="1" dirty="0" err="1" smtClean="0">
                <a:solidFill>
                  <a:srgbClr val="002060"/>
                </a:solidFill>
              </a:rPr>
              <a:t>trắc</a:t>
            </a:r>
            <a:r>
              <a:rPr lang="en-US" b="1" dirty="0" smtClean="0">
                <a:solidFill>
                  <a:srgbClr val="002060"/>
                </a:solidFill>
              </a:rPr>
              <a:t> </a:t>
            </a:r>
            <a:r>
              <a:rPr lang="en-US" b="1" dirty="0" err="1" smtClean="0">
                <a:solidFill>
                  <a:srgbClr val="002060"/>
                </a:solidFill>
              </a:rPr>
              <a:t>nghiệm</a:t>
            </a:r>
            <a:endParaRPr lang="en-US" b="1" dirty="0" smtClean="0">
              <a:solidFill>
                <a:srgbClr val="002060"/>
              </a:solidFill>
            </a:endParaRPr>
          </a:p>
          <a:p>
            <a:pPr marL="285750" indent="-285750">
              <a:buFont typeface="Arial" panose="020B0604020202020204" pitchFamily="34" charset="0"/>
              <a:buChar char="•"/>
            </a:pPr>
            <a:endParaRPr lang="vi-VN" b="1" dirty="0">
              <a:solidFill>
                <a:srgbClr val="002060"/>
              </a:solidFill>
            </a:endParaRPr>
          </a:p>
        </p:txBody>
      </p:sp>
      <p:sp>
        <p:nvSpPr>
          <p:cNvPr id="29" name="Rectangle 28"/>
          <p:cNvSpPr/>
          <p:nvPr/>
        </p:nvSpPr>
        <p:spPr>
          <a:xfrm>
            <a:off x="626482" y="2356501"/>
            <a:ext cx="4492030" cy="412157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0" name="Straight Arrow Connector 29"/>
          <p:cNvCxnSpPr>
            <a:stCxn id="29" idx="3"/>
            <a:endCxn id="31" idx="1"/>
          </p:cNvCxnSpPr>
          <p:nvPr/>
        </p:nvCxnSpPr>
        <p:spPr>
          <a:xfrm flipV="1">
            <a:off x="5118512" y="3955286"/>
            <a:ext cx="2703616" cy="46200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822128" y="3770620"/>
            <a:ext cx="4129465" cy="369332"/>
          </a:xfrm>
          <a:prstGeom prst="rect">
            <a:avLst/>
          </a:prstGeom>
          <a:noFill/>
        </p:spPr>
        <p:txBody>
          <a:bodyPr wrap="square" rtlCol="0">
            <a:spAutoFit/>
          </a:bodyPr>
          <a:lstStyle/>
          <a:p>
            <a:r>
              <a:rPr lang="en-US" b="1" dirty="0" err="1" smtClean="0">
                <a:solidFill>
                  <a:srgbClr val="002060"/>
                </a:solidFill>
              </a:rPr>
              <a:t>Phần</a:t>
            </a:r>
            <a:r>
              <a:rPr lang="en-US" b="1" dirty="0" smtClean="0">
                <a:solidFill>
                  <a:srgbClr val="002060"/>
                </a:solidFill>
              </a:rPr>
              <a:t> </a:t>
            </a:r>
            <a:r>
              <a:rPr lang="en-US" b="1" dirty="0" err="1" smtClean="0">
                <a:solidFill>
                  <a:srgbClr val="002060"/>
                </a:solidFill>
              </a:rPr>
              <a:t>đề</a:t>
            </a:r>
            <a:r>
              <a:rPr lang="en-US" b="1" dirty="0" smtClean="0">
                <a:solidFill>
                  <a:srgbClr val="002060"/>
                </a:solidFill>
              </a:rPr>
              <a:t> </a:t>
            </a:r>
            <a:r>
              <a:rPr lang="en-US" b="1" dirty="0" err="1" smtClean="0">
                <a:solidFill>
                  <a:srgbClr val="002060"/>
                </a:solidFill>
              </a:rPr>
              <a:t>thi</a:t>
            </a:r>
            <a:r>
              <a:rPr lang="en-US" b="1" dirty="0" smtClean="0">
                <a:solidFill>
                  <a:srgbClr val="002060"/>
                </a:solidFill>
              </a:rPr>
              <a:t> </a:t>
            </a:r>
            <a:r>
              <a:rPr lang="en-US" b="1" dirty="0" err="1" smtClean="0">
                <a:solidFill>
                  <a:srgbClr val="002060"/>
                </a:solidFill>
              </a:rPr>
              <a:t>được</a:t>
            </a:r>
            <a:r>
              <a:rPr lang="en-US" b="1" dirty="0" smtClean="0">
                <a:solidFill>
                  <a:srgbClr val="002060"/>
                </a:solidFill>
              </a:rPr>
              <a:t> </a:t>
            </a:r>
            <a:r>
              <a:rPr lang="en-US" b="1" dirty="0" err="1" smtClean="0">
                <a:solidFill>
                  <a:srgbClr val="002060"/>
                </a:solidFill>
              </a:rPr>
              <a:t>lấy</a:t>
            </a:r>
            <a:r>
              <a:rPr lang="en-US" b="1" dirty="0" smtClean="0">
                <a:solidFill>
                  <a:srgbClr val="002060"/>
                </a:solidFill>
              </a:rPr>
              <a:t> </a:t>
            </a:r>
            <a:r>
              <a:rPr lang="en-US" b="1" dirty="0" err="1" smtClean="0">
                <a:solidFill>
                  <a:srgbClr val="002060"/>
                </a:solidFill>
              </a:rPr>
              <a:t>từ</a:t>
            </a:r>
            <a:r>
              <a:rPr lang="en-US" b="1" dirty="0" smtClean="0">
                <a:solidFill>
                  <a:srgbClr val="002060"/>
                </a:solidFill>
              </a:rPr>
              <a:t> Server</a:t>
            </a:r>
            <a:endParaRPr lang="vi-VN" b="1" dirty="0">
              <a:solidFill>
                <a:srgbClr val="002060"/>
              </a:solidFill>
            </a:endParaRPr>
          </a:p>
        </p:txBody>
      </p:sp>
      <p:sp>
        <p:nvSpPr>
          <p:cNvPr id="42" name="TextBox 41"/>
          <p:cNvSpPr txBox="1"/>
          <p:nvPr/>
        </p:nvSpPr>
        <p:spPr>
          <a:xfrm>
            <a:off x="7822128" y="5306096"/>
            <a:ext cx="4129465" cy="923330"/>
          </a:xfrm>
          <a:prstGeom prst="rect">
            <a:avLst/>
          </a:prstGeom>
          <a:noFill/>
        </p:spPr>
        <p:txBody>
          <a:bodyPr wrap="square" rtlCol="0">
            <a:spAutoFit/>
          </a:bodyPr>
          <a:lstStyle/>
          <a:p>
            <a:r>
              <a:rPr lang="en-US" b="1" dirty="0" err="1" smtClean="0">
                <a:solidFill>
                  <a:srgbClr val="002060"/>
                </a:solidFill>
              </a:rPr>
              <a:t>Chú</a:t>
            </a:r>
            <a:r>
              <a:rPr lang="en-US" b="1" dirty="0" smtClean="0">
                <a:solidFill>
                  <a:srgbClr val="002060"/>
                </a:solidFill>
              </a:rPr>
              <a:t> ý: </a:t>
            </a:r>
            <a:r>
              <a:rPr lang="en-US" b="1" dirty="0" err="1" smtClean="0">
                <a:solidFill>
                  <a:srgbClr val="002060"/>
                </a:solidFill>
              </a:rPr>
              <a:t>Trong</a:t>
            </a:r>
            <a:r>
              <a:rPr lang="en-US" b="1" dirty="0" smtClean="0">
                <a:solidFill>
                  <a:srgbClr val="002060"/>
                </a:solidFill>
              </a:rPr>
              <a:t> </a:t>
            </a:r>
            <a:r>
              <a:rPr lang="en-US" b="1" dirty="0" err="1" smtClean="0">
                <a:solidFill>
                  <a:srgbClr val="002060"/>
                </a:solidFill>
              </a:rPr>
              <a:t>thời</a:t>
            </a:r>
            <a:r>
              <a:rPr lang="en-US" b="1" dirty="0" smtClean="0">
                <a:solidFill>
                  <a:srgbClr val="002060"/>
                </a:solidFill>
              </a:rPr>
              <a:t> </a:t>
            </a:r>
            <a:r>
              <a:rPr lang="en-US" b="1" dirty="0" err="1" smtClean="0">
                <a:solidFill>
                  <a:srgbClr val="002060"/>
                </a:solidFill>
              </a:rPr>
              <a:t>gian</a:t>
            </a:r>
            <a:r>
              <a:rPr lang="en-US" b="1" dirty="0" smtClean="0">
                <a:solidFill>
                  <a:srgbClr val="002060"/>
                </a:solidFill>
              </a:rPr>
              <a:t> </a:t>
            </a:r>
            <a:r>
              <a:rPr lang="en-US" b="1" dirty="0" err="1" smtClean="0">
                <a:solidFill>
                  <a:srgbClr val="002060"/>
                </a:solidFill>
              </a:rPr>
              <a:t>làm</a:t>
            </a:r>
            <a:r>
              <a:rPr lang="en-US" b="1" dirty="0" smtClean="0">
                <a:solidFill>
                  <a:srgbClr val="002060"/>
                </a:solidFill>
              </a:rPr>
              <a:t> </a:t>
            </a:r>
            <a:r>
              <a:rPr lang="en-US" b="1" dirty="0" err="1" smtClean="0">
                <a:solidFill>
                  <a:srgbClr val="002060"/>
                </a:solidFill>
              </a:rPr>
              <a:t>bài</a:t>
            </a:r>
            <a:r>
              <a:rPr lang="en-US" b="1" dirty="0" smtClean="0">
                <a:solidFill>
                  <a:srgbClr val="002060"/>
                </a:solidFill>
              </a:rPr>
              <a:t> </a:t>
            </a:r>
            <a:r>
              <a:rPr lang="en-US" b="1" dirty="0" err="1" smtClean="0">
                <a:solidFill>
                  <a:srgbClr val="002060"/>
                </a:solidFill>
              </a:rPr>
              <a:t>thi</a:t>
            </a:r>
            <a:r>
              <a:rPr lang="en-US" b="1" dirty="0" smtClean="0">
                <a:solidFill>
                  <a:srgbClr val="002060"/>
                </a:solidFill>
              </a:rPr>
              <a:t>, </a:t>
            </a:r>
            <a:r>
              <a:rPr lang="en-US" b="1" dirty="0" err="1" smtClean="0">
                <a:solidFill>
                  <a:srgbClr val="002060"/>
                </a:solidFill>
              </a:rPr>
              <a:t>tất</a:t>
            </a:r>
            <a:r>
              <a:rPr lang="en-US" b="1" dirty="0" smtClean="0">
                <a:solidFill>
                  <a:srgbClr val="002060"/>
                </a:solidFill>
              </a:rPr>
              <a:t> </a:t>
            </a:r>
            <a:r>
              <a:rPr lang="en-US" b="1" dirty="0" err="1" smtClean="0">
                <a:solidFill>
                  <a:srgbClr val="002060"/>
                </a:solidFill>
              </a:rPr>
              <a:t>cả</a:t>
            </a:r>
            <a:r>
              <a:rPr lang="en-US" b="1" dirty="0" smtClean="0">
                <a:solidFill>
                  <a:srgbClr val="002060"/>
                </a:solidFill>
              </a:rPr>
              <a:t> </a:t>
            </a:r>
            <a:r>
              <a:rPr lang="en-US" b="1" dirty="0" err="1" smtClean="0">
                <a:solidFill>
                  <a:srgbClr val="002060"/>
                </a:solidFill>
              </a:rPr>
              <a:t>các</a:t>
            </a:r>
            <a:r>
              <a:rPr lang="en-US" b="1" dirty="0" smtClean="0">
                <a:solidFill>
                  <a:srgbClr val="002060"/>
                </a:solidFill>
              </a:rPr>
              <a:t> </a:t>
            </a:r>
            <a:r>
              <a:rPr lang="en-US" b="1" dirty="0" err="1" smtClean="0">
                <a:solidFill>
                  <a:srgbClr val="002060"/>
                </a:solidFill>
              </a:rPr>
              <a:t>cửa</a:t>
            </a:r>
            <a:r>
              <a:rPr lang="en-US" b="1" dirty="0" smtClean="0">
                <a:solidFill>
                  <a:srgbClr val="002060"/>
                </a:solidFill>
              </a:rPr>
              <a:t> </a:t>
            </a:r>
            <a:r>
              <a:rPr lang="en-US" b="1" dirty="0" err="1" smtClean="0">
                <a:solidFill>
                  <a:srgbClr val="002060"/>
                </a:solidFill>
              </a:rPr>
              <a:t>sổ</a:t>
            </a:r>
            <a:r>
              <a:rPr lang="en-US" b="1" dirty="0" smtClean="0">
                <a:solidFill>
                  <a:srgbClr val="002060"/>
                </a:solidFill>
              </a:rPr>
              <a:t> </a:t>
            </a:r>
            <a:r>
              <a:rPr lang="en-US" b="1" dirty="0" err="1" smtClean="0">
                <a:solidFill>
                  <a:srgbClr val="002060"/>
                </a:solidFill>
              </a:rPr>
              <a:t>và</a:t>
            </a:r>
            <a:r>
              <a:rPr lang="en-US" b="1" dirty="0" smtClean="0">
                <a:solidFill>
                  <a:srgbClr val="002060"/>
                </a:solidFill>
              </a:rPr>
              <a:t> </a:t>
            </a:r>
            <a:r>
              <a:rPr lang="en-US" b="1" dirty="0" err="1" smtClean="0">
                <a:solidFill>
                  <a:srgbClr val="002060"/>
                </a:solidFill>
              </a:rPr>
              <a:t>chức</a:t>
            </a:r>
            <a:r>
              <a:rPr lang="en-US" b="1" dirty="0" smtClean="0">
                <a:solidFill>
                  <a:srgbClr val="002060"/>
                </a:solidFill>
              </a:rPr>
              <a:t> </a:t>
            </a:r>
            <a:r>
              <a:rPr lang="en-US" b="1" dirty="0" err="1" smtClean="0">
                <a:solidFill>
                  <a:srgbClr val="002060"/>
                </a:solidFill>
              </a:rPr>
              <a:t>năng</a:t>
            </a:r>
            <a:r>
              <a:rPr lang="en-US" b="1" dirty="0" smtClean="0">
                <a:solidFill>
                  <a:srgbClr val="002060"/>
                </a:solidFill>
              </a:rPr>
              <a:t> </a:t>
            </a:r>
            <a:r>
              <a:rPr lang="en-US" b="1" dirty="0" err="1" smtClean="0">
                <a:solidFill>
                  <a:srgbClr val="002060"/>
                </a:solidFill>
              </a:rPr>
              <a:t>khác</a:t>
            </a:r>
            <a:r>
              <a:rPr lang="en-US" b="1" dirty="0" smtClean="0">
                <a:solidFill>
                  <a:srgbClr val="002060"/>
                </a:solidFill>
              </a:rPr>
              <a:t> </a:t>
            </a:r>
            <a:r>
              <a:rPr lang="en-US" b="1" dirty="0" err="1" smtClean="0">
                <a:solidFill>
                  <a:srgbClr val="002060"/>
                </a:solidFill>
              </a:rPr>
              <a:t>sẽ</a:t>
            </a:r>
            <a:r>
              <a:rPr lang="en-US" b="1" dirty="0" smtClean="0">
                <a:solidFill>
                  <a:srgbClr val="002060"/>
                </a:solidFill>
              </a:rPr>
              <a:t> </a:t>
            </a:r>
            <a:r>
              <a:rPr lang="en-US" b="1" dirty="0" err="1" smtClean="0">
                <a:solidFill>
                  <a:srgbClr val="002060"/>
                </a:solidFill>
              </a:rPr>
              <a:t>bị</a:t>
            </a:r>
            <a:r>
              <a:rPr lang="en-US" b="1" dirty="0" smtClean="0">
                <a:solidFill>
                  <a:srgbClr val="002060"/>
                </a:solidFill>
              </a:rPr>
              <a:t> </a:t>
            </a:r>
            <a:r>
              <a:rPr lang="en-US" b="1" dirty="0" err="1" smtClean="0">
                <a:solidFill>
                  <a:srgbClr val="002060"/>
                </a:solidFill>
              </a:rPr>
              <a:t>vô</a:t>
            </a:r>
            <a:r>
              <a:rPr lang="en-US" b="1" dirty="0" smtClean="0">
                <a:solidFill>
                  <a:srgbClr val="002060"/>
                </a:solidFill>
              </a:rPr>
              <a:t> </a:t>
            </a:r>
            <a:r>
              <a:rPr lang="en-US" b="1" dirty="0" err="1" smtClean="0">
                <a:solidFill>
                  <a:srgbClr val="002060"/>
                </a:solidFill>
              </a:rPr>
              <a:t>hiệu</a:t>
            </a:r>
            <a:r>
              <a:rPr lang="en-US" b="1" dirty="0" smtClean="0">
                <a:solidFill>
                  <a:srgbClr val="002060"/>
                </a:solidFill>
              </a:rPr>
              <a:t> </a:t>
            </a:r>
            <a:r>
              <a:rPr lang="en-US" b="1" dirty="0" err="1" smtClean="0">
                <a:solidFill>
                  <a:srgbClr val="002060"/>
                </a:solidFill>
              </a:rPr>
              <a:t>hóa</a:t>
            </a:r>
            <a:r>
              <a:rPr lang="en-US" b="1" dirty="0" smtClean="0">
                <a:solidFill>
                  <a:srgbClr val="002060"/>
                </a:solidFill>
              </a:rPr>
              <a:t> </a:t>
            </a:r>
            <a:r>
              <a:rPr lang="en-US" b="1" dirty="0" err="1" smtClean="0">
                <a:solidFill>
                  <a:srgbClr val="002060"/>
                </a:solidFill>
              </a:rPr>
              <a:t>đến</a:t>
            </a:r>
            <a:r>
              <a:rPr lang="en-US" b="1" dirty="0" smtClean="0">
                <a:solidFill>
                  <a:srgbClr val="002060"/>
                </a:solidFill>
              </a:rPr>
              <a:t> </a:t>
            </a:r>
            <a:r>
              <a:rPr lang="en-US" b="1" dirty="0" err="1" smtClean="0">
                <a:solidFill>
                  <a:srgbClr val="002060"/>
                </a:solidFill>
              </a:rPr>
              <a:t>khi</a:t>
            </a:r>
            <a:r>
              <a:rPr lang="en-US" b="1" dirty="0" smtClean="0">
                <a:solidFill>
                  <a:srgbClr val="002060"/>
                </a:solidFill>
              </a:rPr>
              <a:t> </a:t>
            </a:r>
            <a:r>
              <a:rPr lang="en-US" b="1" dirty="0" err="1" smtClean="0">
                <a:solidFill>
                  <a:srgbClr val="002060"/>
                </a:solidFill>
              </a:rPr>
              <a:t>thực</a:t>
            </a:r>
            <a:r>
              <a:rPr lang="en-US" b="1" dirty="0" smtClean="0">
                <a:solidFill>
                  <a:srgbClr val="002060"/>
                </a:solidFill>
              </a:rPr>
              <a:t> </a:t>
            </a:r>
            <a:r>
              <a:rPr lang="en-US" b="1" dirty="0" err="1" smtClean="0">
                <a:solidFill>
                  <a:srgbClr val="002060"/>
                </a:solidFill>
              </a:rPr>
              <a:t>hiện</a:t>
            </a:r>
            <a:r>
              <a:rPr lang="en-US" b="1" dirty="0" smtClean="0">
                <a:solidFill>
                  <a:srgbClr val="002060"/>
                </a:solidFill>
              </a:rPr>
              <a:t> </a:t>
            </a:r>
            <a:r>
              <a:rPr lang="en-US" b="1" dirty="0" err="1" smtClean="0">
                <a:solidFill>
                  <a:srgbClr val="002060"/>
                </a:solidFill>
              </a:rPr>
              <a:t>xong</a:t>
            </a:r>
            <a:r>
              <a:rPr lang="en-US" b="1" dirty="0" smtClean="0">
                <a:solidFill>
                  <a:srgbClr val="002060"/>
                </a:solidFill>
              </a:rPr>
              <a:t> </a:t>
            </a:r>
            <a:r>
              <a:rPr lang="en-US" b="1" dirty="0" err="1" smtClean="0">
                <a:solidFill>
                  <a:srgbClr val="002060"/>
                </a:solidFill>
              </a:rPr>
              <a:t>bài</a:t>
            </a:r>
            <a:r>
              <a:rPr lang="en-US" b="1" dirty="0" smtClean="0">
                <a:solidFill>
                  <a:srgbClr val="002060"/>
                </a:solidFill>
              </a:rPr>
              <a:t> </a:t>
            </a:r>
            <a:r>
              <a:rPr lang="en-US" b="1" dirty="0" err="1" smtClean="0">
                <a:solidFill>
                  <a:srgbClr val="002060"/>
                </a:solidFill>
              </a:rPr>
              <a:t>thi</a:t>
            </a:r>
            <a:endParaRPr lang="vi-VN" b="1" dirty="0">
              <a:solidFill>
                <a:srgbClr val="002060"/>
              </a:solidFill>
            </a:endParaRPr>
          </a:p>
        </p:txBody>
      </p:sp>
    </p:spTree>
    <p:extLst>
      <p:ext uri="{BB962C8B-B14F-4D97-AF65-F5344CB8AC3E}">
        <p14:creationId xmlns:p14="http://schemas.microsoft.com/office/powerpoint/2010/main" val="153658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xit" presetSubtype="10" fill="hold" grpId="1" nodeType="clickEffect">
                                  <p:stCondLst>
                                    <p:cond delay="0"/>
                                  </p:stCondLst>
                                  <p:childTnLst>
                                    <p:animEffect transition="out" filter="randombar(horizontal)">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par>
                                <p:cTn id="25" presetID="14" presetClass="exit" presetSubtype="10" fill="hold" nodeType="withEffect">
                                  <p:stCondLst>
                                    <p:cond delay="0"/>
                                  </p:stCondLst>
                                  <p:childTnLst>
                                    <p:animEffect transition="out" filter="randombar(horizontal)">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par>
                                <p:cTn id="28" presetID="14" presetClass="exit" presetSubtype="10" fill="hold" grpId="1" nodeType="withEffect">
                                  <p:stCondLst>
                                    <p:cond delay="0"/>
                                  </p:stCondLst>
                                  <p:childTnLst>
                                    <p:animEffect transition="out" filter="randombar(horizontal)">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14" presetClass="entr" presetSubtype="1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randombar(horizontal)">
                                      <p:cBhvr>
                                        <p:cTn id="33" dur="500"/>
                                        <p:tgtEl>
                                          <p:spTgt spid="15"/>
                                        </p:tgtEl>
                                      </p:cBhvr>
                                    </p:animEffect>
                                  </p:childTnLst>
                                </p:cTn>
                              </p:par>
                              <p:par>
                                <p:cTn id="34" presetID="14" presetClass="entr" presetSubtype="1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randombar(horizontal)">
                                      <p:cBhvr>
                                        <p:cTn id="36" dur="500"/>
                                        <p:tgtEl>
                                          <p:spTgt spid="16"/>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randombar(horizontal)">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xit" presetSubtype="10" fill="hold" grpId="1" nodeType="clickEffect">
                                  <p:stCondLst>
                                    <p:cond delay="0"/>
                                  </p:stCondLst>
                                  <p:childTnLst>
                                    <p:animEffect transition="out" filter="randombar(horizontal)">
                                      <p:cBhvr>
                                        <p:cTn id="43" dur="500"/>
                                        <p:tgtEl>
                                          <p:spTgt spid="15"/>
                                        </p:tgtEl>
                                      </p:cBhvr>
                                    </p:animEffect>
                                    <p:set>
                                      <p:cBhvr>
                                        <p:cTn id="44" dur="1" fill="hold">
                                          <p:stCondLst>
                                            <p:cond delay="499"/>
                                          </p:stCondLst>
                                        </p:cTn>
                                        <p:tgtEl>
                                          <p:spTgt spid="15"/>
                                        </p:tgtEl>
                                        <p:attrNameLst>
                                          <p:attrName>style.visibility</p:attrName>
                                        </p:attrNameLst>
                                      </p:cBhvr>
                                      <p:to>
                                        <p:strVal val="hidden"/>
                                      </p:to>
                                    </p:set>
                                  </p:childTnLst>
                                </p:cTn>
                              </p:par>
                              <p:par>
                                <p:cTn id="45" presetID="14" presetClass="exit" presetSubtype="10" fill="hold" nodeType="withEffect">
                                  <p:stCondLst>
                                    <p:cond delay="0"/>
                                  </p:stCondLst>
                                  <p:childTnLst>
                                    <p:animEffect transition="out" filter="randombar(horizontal)">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par>
                                <p:cTn id="48" presetID="14" presetClass="exit" presetSubtype="10" fill="hold" grpId="1" nodeType="withEffect">
                                  <p:stCondLst>
                                    <p:cond delay="0"/>
                                  </p:stCondLst>
                                  <p:childTnLst>
                                    <p:animEffect transition="out" filter="randombar(horizontal)">
                                      <p:cBhvr>
                                        <p:cTn id="49" dur="500"/>
                                        <p:tgtEl>
                                          <p:spTgt spid="17"/>
                                        </p:tgtEl>
                                      </p:cBhvr>
                                    </p:animEffect>
                                    <p:set>
                                      <p:cBhvr>
                                        <p:cTn id="50" dur="1" fill="hold">
                                          <p:stCondLst>
                                            <p:cond delay="499"/>
                                          </p:stCondLst>
                                        </p:cTn>
                                        <p:tgtEl>
                                          <p:spTgt spid="17"/>
                                        </p:tgtEl>
                                        <p:attrNameLst>
                                          <p:attrName>style.visibility</p:attrName>
                                        </p:attrNameLst>
                                      </p:cBhvr>
                                      <p:to>
                                        <p:strVal val="hidden"/>
                                      </p:to>
                                    </p:set>
                                  </p:childTnLst>
                                </p:cTn>
                              </p:par>
                              <p:par>
                                <p:cTn id="51" presetID="14" presetClass="entr" presetSubtype="1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randombar(horizontal)">
                                      <p:cBhvr>
                                        <p:cTn id="53" dur="500"/>
                                        <p:tgtEl>
                                          <p:spTgt spid="22"/>
                                        </p:tgtEl>
                                      </p:cBhvr>
                                    </p:animEffect>
                                  </p:childTnLst>
                                </p:cTn>
                              </p:par>
                              <p:par>
                                <p:cTn id="54" presetID="14" presetClass="entr" presetSubtype="10" fill="hold"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randombar(horizontal)">
                                      <p:cBhvr>
                                        <p:cTn id="56" dur="500"/>
                                        <p:tgtEl>
                                          <p:spTgt spid="23"/>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randombar(horizontal)">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4" presetClass="exit" presetSubtype="10" fill="hold" grpId="1" nodeType="clickEffect">
                                  <p:stCondLst>
                                    <p:cond delay="0"/>
                                  </p:stCondLst>
                                  <p:childTnLst>
                                    <p:animEffect transition="out" filter="randombar(horizontal)">
                                      <p:cBhvr>
                                        <p:cTn id="63" dur="500"/>
                                        <p:tgtEl>
                                          <p:spTgt spid="22"/>
                                        </p:tgtEl>
                                      </p:cBhvr>
                                    </p:animEffect>
                                    <p:set>
                                      <p:cBhvr>
                                        <p:cTn id="64" dur="1" fill="hold">
                                          <p:stCondLst>
                                            <p:cond delay="499"/>
                                          </p:stCondLst>
                                        </p:cTn>
                                        <p:tgtEl>
                                          <p:spTgt spid="22"/>
                                        </p:tgtEl>
                                        <p:attrNameLst>
                                          <p:attrName>style.visibility</p:attrName>
                                        </p:attrNameLst>
                                      </p:cBhvr>
                                      <p:to>
                                        <p:strVal val="hidden"/>
                                      </p:to>
                                    </p:set>
                                  </p:childTnLst>
                                </p:cTn>
                              </p:par>
                              <p:par>
                                <p:cTn id="65" presetID="14" presetClass="exit" presetSubtype="10" fill="hold" nodeType="withEffect">
                                  <p:stCondLst>
                                    <p:cond delay="0"/>
                                  </p:stCondLst>
                                  <p:childTnLst>
                                    <p:animEffect transition="out" filter="randombar(horizontal)">
                                      <p:cBhvr>
                                        <p:cTn id="66" dur="500"/>
                                        <p:tgtEl>
                                          <p:spTgt spid="23"/>
                                        </p:tgtEl>
                                      </p:cBhvr>
                                    </p:animEffect>
                                    <p:set>
                                      <p:cBhvr>
                                        <p:cTn id="67" dur="1" fill="hold">
                                          <p:stCondLst>
                                            <p:cond delay="499"/>
                                          </p:stCondLst>
                                        </p:cTn>
                                        <p:tgtEl>
                                          <p:spTgt spid="23"/>
                                        </p:tgtEl>
                                        <p:attrNameLst>
                                          <p:attrName>style.visibility</p:attrName>
                                        </p:attrNameLst>
                                      </p:cBhvr>
                                      <p:to>
                                        <p:strVal val="hidden"/>
                                      </p:to>
                                    </p:set>
                                  </p:childTnLst>
                                </p:cTn>
                              </p:par>
                              <p:par>
                                <p:cTn id="68" presetID="14" presetClass="exit" presetSubtype="10" fill="hold" grpId="1" nodeType="withEffect">
                                  <p:stCondLst>
                                    <p:cond delay="0"/>
                                  </p:stCondLst>
                                  <p:childTnLst>
                                    <p:animEffect transition="out" filter="randombar(horizontal)">
                                      <p:cBhvr>
                                        <p:cTn id="69" dur="500"/>
                                        <p:tgtEl>
                                          <p:spTgt spid="24"/>
                                        </p:tgtEl>
                                      </p:cBhvr>
                                    </p:animEffect>
                                    <p:set>
                                      <p:cBhvr>
                                        <p:cTn id="70" dur="1" fill="hold">
                                          <p:stCondLst>
                                            <p:cond delay="499"/>
                                          </p:stCondLst>
                                        </p:cTn>
                                        <p:tgtEl>
                                          <p:spTgt spid="24"/>
                                        </p:tgtEl>
                                        <p:attrNameLst>
                                          <p:attrName>style.visibility</p:attrName>
                                        </p:attrNameLst>
                                      </p:cBhvr>
                                      <p:to>
                                        <p:strVal val="hidden"/>
                                      </p:to>
                                    </p:set>
                                  </p:childTnLst>
                                </p:cTn>
                              </p:par>
                              <p:par>
                                <p:cTn id="71" presetID="14" presetClass="entr" presetSubtype="1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randombar(horizontal)">
                                      <p:cBhvr>
                                        <p:cTn id="73" dur="500"/>
                                        <p:tgtEl>
                                          <p:spTgt spid="29"/>
                                        </p:tgtEl>
                                      </p:cBhvr>
                                    </p:animEffect>
                                  </p:childTnLst>
                                </p:cTn>
                              </p:par>
                              <p:par>
                                <p:cTn id="74" presetID="14" presetClass="entr" presetSubtype="1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randombar(horizontal)">
                                      <p:cBhvr>
                                        <p:cTn id="76" dur="500"/>
                                        <p:tgtEl>
                                          <p:spTgt spid="30"/>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randombar(horizontal)">
                                      <p:cBhvr>
                                        <p:cTn id="79" dur="500"/>
                                        <p:tgtEl>
                                          <p:spTgt spid="31"/>
                                        </p:tgtEl>
                                      </p:cBhvr>
                                    </p:animEffect>
                                  </p:childTnLst>
                                </p:cTn>
                              </p:par>
                            </p:childTnLst>
                          </p:cTn>
                        </p:par>
                      </p:childTnLst>
                    </p:cTn>
                  </p:par>
                  <p:par>
                    <p:cTn id="80" fill="hold">
                      <p:stCondLst>
                        <p:cond delay="indefinite"/>
                      </p:stCondLst>
                      <p:childTnLst>
                        <p:par>
                          <p:cTn id="81" fill="hold">
                            <p:stCondLst>
                              <p:cond delay="0"/>
                            </p:stCondLst>
                            <p:childTnLst>
                              <p:par>
                                <p:cTn id="82" presetID="14" presetClass="exit" presetSubtype="10" fill="hold" grpId="1" nodeType="clickEffect">
                                  <p:stCondLst>
                                    <p:cond delay="0"/>
                                  </p:stCondLst>
                                  <p:childTnLst>
                                    <p:animEffect transition="out" filter="randombar(horizontal)">
                                      <p:cBhvr>
                                        <p:cTn id="83" dur="500"/>
                                        <p:tgtEl>
                                          <p:spTgt spid="29"/>
                                        </p:tgtEl>
                                      </p:cBhvr>
                                    </p:animEffect>
                                    <p:set>
                                      <p:cBhvr>
                                        <p:cTn id="84" dur="1" fill="hold">
                                          <p:stCondLst>
                                            <p:cond delay="499"/>
                                          </p:stCondLst>
                                        </p:cTn>
                                        <p:tgtEl>
                                          <p:spTgt spid="29"/>
                                        </p:tgtEl>
                                        <p:attrNameLst>
                                          <p:attrName>style.visibility</p:attrName>
                                        </p:attrNameLst>
                                      </p:cBhvr>
                                      <p:to>
                                        <p:strVal val="hidden"/>
                                      </p:to>
                                    </p:set>
                                  </p:childTnLst>
                                </p:cTn>
                              </p:par>
                              <p:par>
                                <p:cTn id="85" presetID="14" presetClass="exit" presetSubtype="10" fill="hold" nodeType="withEffect">
                                  <p:stCondLst>
                                    <p:cond delay="0"/>
                                  </p:stCondLst>
                                  <p:childTnLst>
                                    <p:animEffect transition="out" filter="randombar(horizontal)">
                                      <p:cBhvr>
                                        <p:cTn id="86" dur="500"/>
                                        <p:tgtEl>
                                          <p:spTgt spid="30"/>
                                        </p:tgtEl>
                                      </p:cBhvr>
                                    </p:animEffect>
                                    <p:set>
                                      <p:cBhvr>
                                        <p:cTn id="87" dur="1" fill="hold">
                                          <p:stCondLst>
                                            <p:cond delay="499"/>
                                          </p:stCondLst>
                                        </p:cTn>
                                        <p:tgtEl>
                                          <p:spTgt spid="30"/>
                                        </p:tgtEl>
                                        <p:attrNameLst>
                                          <p:attrName>style.visibility</p:attrName>
                                        </p:attrNameLst>
                                      </p:cBhvr>
                                      <p:to>
                                        <p:strVal val="hidden"/>
                                      </p:to>
                                    </p:set>
                                  </p:childTnLst>
                                </p:cTn>
                              </p:par>
                              <p:par>
                                <p:cTn id="88" presetID="14" presetClass="exit" presetSubtype="10" fill="hold" grpId="1" nodeType="withEffect">
                                  <p:stCondLst>
                                    <p:cond delay="0"/>
                                  </p:stCondLst>
                                  <p:childTnLst>
                                    <p:animEffect transition="out" filter="randombar(horizontal)">
                                      <p:cBhvr>
                                        <p:cTn id="89" dur="500"/>
                                        <p:tgtEl>
                                          <p:spTgt spid="31"/>
                                        </p:tgtEl>
                                      </p:cBhvr>
                                    </p:animEffect>
                                    <p:set>
                                      <p:cBhvr>
                                        <p:cTn id="90" dur="1" fill="hold">
                                          <p:stCondLst>
                                            <p:cond delay="499"/>
                                          </p:stCondLst>
                                        </p:cTn>
                                        <p:tgtEl>
                                          <p:spTgt spid="31"/>
                                        </p:tgtEl>
                                        <p:attrNameLst>
                                          <p:attrName>style.visibility</p:attrName>
                                        </p:attrNameLst>
                                      </p:cBhvr>
                                      <p:to>
                                        <p:strVal val="hidden"/>
                                      </p:to>
                                    </p:set>
                                  </p:childTnLst>
                                </p:cTn>
                              </p:par>
                              <p:par>
                                <p:cTn id="91" presetID="14" presetClass="entr" presetSubtype="10" fill="hold" grpId="0" nodeType="with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randombar(horizontal)">
                                      <p:cBhvr>
                                        <p:cTn id="9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p:bldP spid="8" grpId="1"/>
      <p:bldP spid="15" grpId="0" animBg="1"/>
      <p:bldP spid="15" grpId="1" animBg="1"/>
      <p:bldP spid="17" grpId="0"/>
      <p:bldP spid="17" grpId="1"/>
      <p:bldP spid="22" grpId="0" animBg="1"/>
      <p:bldP spid="22" grpId="1" animBg="1"/>
      <p:bldP spid="24" grpId="0"/>
      <p:bldP spid="24" grpId="1"/>
      <p:bldP spid="29" grpId="0" animBg="1"/>
      <p:bldP spid="29" grpId="1" animBg="1"/>
      <p:bldP spid="31" grpId="0"/>
      <p:bldP spid="31" grpId="1"/>
      <p:bldP spid="4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157" y="1264555"/>
            <a:ext cx="7009226" cy="5345576"/>
          </a:xfrm>
        </p:spPr>
      </p:pic>
      <p:sp>
        <p:nvSpPr>
          <p:cNvPr id="6" name="Rectangle 5"/>
          <p:cNvSpPr/>
          <p:nvPr/>
        </p:nvSpPr>
        <p:spPr>
          <a:xfrm>
            <a:off x="5756856" y="6181858"/>
            <a:ext cx="669702" cy="31163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7" name="Straight Arrow Connector 6"/>
          <p:cNvCxnSpPr>
            <a:stCxn id="6" idx="3"/>
            <a:endCxn id="8" idx="1"/>
          </p:cNvCxnSpPr>
          <p:nvPr/>
        </p:nvCxnSpPr>
        <p:spPr>
          <a:xfrm flipV="1">
            <a:off x="6426558" y="1864720"/>
            <a:ext cx="1264210" cy="447295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90768" y="1264555"/>
            <a:ext cx="4181474" cy="1200329"/>
          </a:xfrm>
          <a:prstGeom prst="rect">
            <a:avLst/>
          </a:prstGeom>
          <a:noFill/>
        </p:spPr>
        <p:txBody>
          <a:bodyPr wrap="square" rtlCol="0">
            <a:spAutoFit/>
          </a:bodyPr>
          <a:lstStyle/>
          <a:p>
            <a:r>
              <a:rPr lang="en-US" b="1" dirty="0" smtClean="0">
                <a:solidFill>
                  <a:srgbClr val="002060"/>
                </a:solidFill>
              </a:rPr>
              <a:t>Button “</a:t>
            </a:r>
            <a:r>
              <a:rPr lang="en-US" b="1" dirty="0" err="1" smtClean="0">
                <a:solidFill>
                  <a:srgbClr val="002060"/>
                </a:solidFill>
              </a:rPr>
              <a:t>Nộp</a:t>
            </a:r>
            <a:r>
              <a:rPr lang="en-US" b="1" dirty="0" smtClean="0">
                <a:solidFill>
                  <a:srgbClr val="002060"/>
                </a:solidFill>
              </a:rPr>
              <a:t> </a:t>
            </a:r>
            <a:r>
              <a:rPr lang="en-US" b="1" dirty="0" err="1" smtClean="0">
                <a:solidFill>
                  <a:srgbClr val="002060"/>
                </a:solidFill>
              </a:rPr>
              <a:t>bài</a:t>
            </a:r>
            <a:r>
              <a:rPr lang="en-US" b="1" dirty="0" smtClean="0">
                <a:solidFill>
                  <a:srgbClr val="002060"/>
                </a:solidFill>
              </a:rPr>
              <a:t>”: </a:t>
            </a:r>
            <a:r>
              <a:rPr lang="en-US" b="1" dirty="0" err="1" smtClean="0">
                <a:solidFill>
                  <a:srgbClr val="002060"/>
                </a:solidFill>
              </a:rPr>
              <a:t>khi</a:t>
            </a:r>
            <a:r>
              <a:rPr lang="en-US" b="1" dirty="0" smtClean="0">
                <a:solidFill>
                  <a:srgbClr val="002060"/>
                </a:solidFill>
              </a:rPr>
              <a:t> </a:t>
            </a:r>
            <a:r>
              <a:rPr lang="en-US" b="1" dirty="0" err="1" smtClean="0">
                <a:solidFill>
                  <a:srgbClr val="002060"/>
                </a:solidFill>
              </a:rPr>
              <a:t>làm</a:t>
            </a:r>
            <a:r>
              <a:rPr lang="en-US" b="1" dirty="0" smtClean="0">
                <a:solidFill>
                  <a:srgbClr val="002060"/>
                </a:solidFill>
              </a:rPr>
              <a:t> </a:t>
            </a:r>
            <a:r>
              <a:rPr lang="en-US" b="1" dirty="0" err="1" smtClean="0">
                <a:solidFill>
                  <a:srgbClr val="002060"/>
                </a:solidFill>
              </a:rPr>
              <a:t>bài</a:t>
            </a:r>
            <a:r>
              <a:rPr lang="en-US" b="1" dirty="0" smtClean="0">
                <a:solidFill>
                  <a:srgbClr val="002060"/>
                </a:solidFill>
              </a:rPr>
              <a:t> </a:t>
            </a:r>
            <a:r>
              <a:rPr lang="en-US" b="1" dirty="0" err="1" smtClean="0">
                <a:solidFill>
                  <a:srgbClr val="002060"/>
                </a:solidFill>
              </a:rPr>
              <a:t>xong</a:t>
            </a:r>
            <a:r>
              <a:rPr lang="en-US" b="1" dirty="0" smtClean="0">
                <a:solidFill>
                  <a:srgbClr val="002060"/>
                </a:solidFill>
              </a:rPr>
              <a:t> </a:t>
            </a:r>
            <a:r>
              <a:rPr lang="en-US" b="1" dirty="0" err="1" smtClean="0">
                <a:solidFill>
                  <a:srgbClr val="002060"/>
                </a:solidFill>
              </a:rPr>
              <a:t>mà</a:t>
            </a:r>
            <a:r>
              <a:rPr lang="en-US" b="1" dirty="0" smtClean="0">
                <a:solidFill>
                  <a:srgbClr val="002060"/>
                </a:solidFill>
              </a:rPr>
              <a:t> </a:t>
            </a:r>
            <a:r>
              <a:rPr lang="en-US" b="1" dirty="0" err="1" smtClean="0">
                <a:solidFill>
                  <a:srgbClr val="002060"/>
                </a:solidFill>
              </a:rPr>
              <a:t>vẫn</a:t>
            </a:r>
            <a:r>
              <a:rPr lang="en-US" b="1" dirty="0" smtClean="0">
                <a:solidFill>
                  <a:srgbClr val="002060"/>
                </a:solidFill>
              </a:rPr>
              <a:t> </a:t>
            </a:r>
            <a:r>
              <a:rPr lang="en-US" b="1" dirty="0" err="1" smtClean="0">
                <a:solidFill>
                  <a:srgbClr val="002060"/>
                </a:solidFill>
              </a:rPr>
              <a:t>còn</a:t>
            </a:r>
            <a:r>
              <a:rPr lang="en-US" b="1" dirty="0" smtClean="0">
                <a:solidFill>
                  <a:srgbClr val="002060"/>
                </a:solidFill>
              </a:rPr>
              <a:t> </a:t>
            </a:r>
            <a:r>
              <a:rPr lang="en-US" b="1" dirty="0" err="1" smtClean="0">
                <a:solidFill>
                  <a:srgbClr val="002060"/>
                </a:solidFill>
              </a:rPr>
              <a:t>thời</a:t>
            </a:r>
            <a:r>
              <a:rPr lang="en-US" b="1" dirty="0" smtClean="0">
                <a:solidFill>
                  <a:srgbClr val="002060"/>
                </a:solidFill>
              </a:rPr>
              <a:t> </a:t>
            </a:r>
            <a:r>
              <a:rPr lang="en-US" b="1" dirty="0" err="1" smtClean="0">
                <a:solidFill>
                  <a:srgbClr val="002060"/>
                </a:solidFill>
              </a:rPr>
              <a:t>gian</a:t>
            </a:r>
            <a:r>
              <a:rPr lang="en-US" b="1" dirty="0" smtClean="0">
                <a:solidFill>
                  <a:srgbClr val="002060"/>
                </a:solidFill>
              </a:rPr>
              <a:t>, </a:t>
            </a:r>
            <a:r>
              <a:rPr lang="en-US" b="1" dirty="0" err="1" smtClean="0">
                <a:solidFill>
                  <a:srgbClr val="002060"/>
                </a:solidFill>
              </a:rPr>
              <a:t>bạn</a:t>
            </a:r>
            <a:r>
              <a:rPr lang="en-US" b="1" dirty="0" smtClean="0">
                <a:solidFill>
                  <a:srgbClr val="002060"/>
                </a:solidFill>
              </a:rPr>
              <a:t> </a:t>
            </a:r>
            <a:r>
              <a:rPr lang="en-US" b="1" dirty="0" err="1" smtClean="0">
                <a:solidFill>
                  <a:srgbClr val="002060"/>
                </a:solidFill>
              </a:rPr>
              <a:t>có</a:t>
            </a:r>
            <a:r>
              <a:rPr lang="en-US" b="1" dirty="0" smtClean="0">
                <a:solidFill>
                  <a:srgbClr val="002060"/>
                </a:solidFill>
              </a:rPr>
              <a:t> </a:t>
            </a:r>
            <a:r>
              <a:rPr lang="en-US" b="1" dirty="0" err="1" smtClean="0">
                <a:solidFill>
                  <a:srgbClr val="002060"/>
                </a:solidFill>
              </a:rPr>
              <a:t>thể</a:t>
            </a:r>
            <a:r>
              <a:rPr lang="en-US" b="1" dirty="0" smtClean="0">
                <a:solidFill>
                  <a:srgbClr val="002060"/>
                </a:solidFill>
              </a:rPr>
              <a:t> click </a:t>
            </a:r>
            <a:r>
              <a:rPr lang="en-US" b="1" dirty="0" err="1" smtClean="0">
                <a:solidFill>
                  <a:srgbClr val="002060"/>
                </a:solidFill>
              </a:rPr>
              <a:t>vào</a:t>
            </a:r>
            <a:r>
              <a:rPr lang="en-US" b="1" dirty="0" smtClean="0">
                <a:solidFill>
                  <a:srgbClr val="002060"/>
                </a:solidFill>
              </a:rPr>
              <a:t> </a:t>
            </a:r>
            <a:r>
              <a:rPr lang="en-US" b="1" dirty="0" err="1" smtClean="0">
                <a:solidFill>
                  <a:srgbClr val="002060"/>
                </a:solidFill>
              </a:rPr>
              <a:t>nó</a:t>
            </a:r>
            <a:r>
              <a:rPr lang="en-US" b="1" dirty="0" smtClean="0">
                <a:solidFill>
                  <a:srgbClr val="002060"/>
                </a:solidFill>
              </a:rPr>
              <a:t> </a:t>
            </a:r>
            <a:r>
              <a:rPr lang="en-US" b="1" dirty="0" err="1" smtClean="0">
                <a:solidFill>
                  <a:srgbClr val="002060"/>
                </a:solidFill>
              </a:rPr>
              <a:t>để</a:t>
            </a:r>
            <a:r>
              <a:rPr lang="en-US" b="1" dirty="0" smtClean="0">
                <a:solidFill>
                  <a:srgbClr val="002060"/>
                </a:solidFill>
              </a:rPr>
              <a:t> </a:t>
            </a:r>
            <a:r>
              <a:rPr lang="en-US" b="1" dirty="0" err="1" smtClean="0">
                <a:solidFill>
                  <a:srgbClr val="002060"/>
                </a:solidFill>
              </a:rPr>
              <a:t>gửi</a:t>
            </a:r>
            <a:r>
              <a:rPr lang="en-US" b="1" dirty="0" smtClean="0">
                <a:solidFill>
                  <a:srgbClr val="002060"/>
                </a:solidFill>
              </a:rPr>
              <a:t> </a:t>
            </a:r>
            <a:r>
              <a:rPr lang="en-US" b="1" dirty="0" err="1" smtClean="0">
                <a:solidFill>
                  <a:srgbClr val="002060"/>
                </a:solidFill>
              </a:rPr>
              <a:t>kết</a:t>
            </a:r>
            <a:r>
              <a:rPr lang="en-US" b="1" dirty="0" smtClean="0">
                <a:solidFill>
                  <a:srgbClr val="002060"/>
                </a:solidFill>
              </a:rPr>
              <a:t> </a:t>
            </a:r>
            <a:r>
              <a:rPr lang="en-US" b="1" dirty="0" err="1" smtClean="0">
                <a:solidFill>
                  <a:srgbClr val="002060"/>
                </a:solidFill>
              </a:rPr>
              <a:t>quả</a:t>
            </a:r>
            <a:r>
              <a:rPr lang="en-US" b="1" dirty="0" smtClean="0">
                <a:solidFill>
                  <a:srgbClr val="002060"/>
                </a:solidFill>
              </a:rPr>
              <a:t> </a:t>
            </a:r>
            <a:r>
              <a:rPr lang="en-US" b="1" dirty="0" err="1" smtClean="0">
                <a:solidFill>
                  <a:srgbClr val="002060"/>
                </a:solidFill>
              </a:rPr>
              <a:t>đi</a:t>
            </a:r>
            <a:r>
              <a:rPr lang="en-US" b="1" dirty="0" smtClean="0">
                <a:solidFill>
                  <a:srgbClr val="002060"/>
                </a:solidFill>
              </a:rPr>
              <a:t> </a:t>
            </a:r>
            <a:r>
              <a:rPr lang="en-US" b="1" dirty="0" err="1" smtClean="0">
                <a:solidFill>
                  <a:srgbClr val="002060"/>
                </a:solidFill>
              </a:rPr>
              <a:t>ngay</a:t>
            </a:r>
            <a:r>
              <a:rPr lang="en-US" b="1" dirty="0" smtClean="0">
                <a:solidFill>
                  <a:srgbClr val="002060"/>
                </a:solidFill>
              </a:rPr>
              <a:t>, </a:t>
            </a:r>
            <a:r>
              <a:rPr lang="en-US" b="1" dirty="0" err="1" smtClean="0">
                <a:solidFill>
                  <a:srgbClr val="002060"/>
                </a:solidFill>
              </a:rPr>
              <a:t>chương</a:t>
            </a:r>
            <a:r>
              <a:rPr lang="en-US" b="1" dirty="0" smtClean="0">
                <a:solidFill>
                  <a:srgbClr val="002060"/>
                </a:solidFill>
              </a:rPr>
              <a:t> </a:t>
            </a:r>
            <a:r>
              <a:rPr lang="en-US" b="1" dirty="0" err="1" smtClean="0">
                <a:solidFill>
                  <a:srgbClr val="002060"/>
                </a:solidFill>
              </a:rPr>
              <a:t>trình</a:t>
            </a:r>
            <a:r>
              <a:rPr lang="en-US" b="1" dirty="0" smtClean="0">
                <a:solidFill>
                  <a:srgbClr val="002060"/>
                </a:solidFill>
              </a:rPr>
              <a:t> </a:t>
            </a:r>
            <a:r>
              <a:rPr lang="en-US" b="1" dirty="0" err="1" smtClean="0">
                <a:solidFill>
                  <a:srgbClr val="002060"/>
                </a:solidFill>
              </a:rPr>
              <a:t>sẽ</a:t>
            </a:r>
            <a:r>
              <a:rPr lang="en-US" b="1" dirty="0" smtClean="0">
                <a:solidFill>
                  <a:srgbClr val="002060"/>
                </a:solidFill>
              </a:rPr>
              <a:t> </a:t>
            </a:r>
            <a:r>
              <a:rPr lang="en-US" b="1" dirty="0" err="1" smtClean="0">
                <a:solidFill>
                  <a:srgbClr val="002060"/>
                </a:solidFill>
              </a:rPr>
              <a:t>có</a:t>
            </a:r>
            <a:r>
              <a:rPr lang="en-US" b="1" dirty="0" smtClean="0">
                <a:solidFill>
                  <a:srgbClr val="002060"/>
                </a:solidFill>
              </a:rPr>
              <a:t> </a:t>
            </a:r>
            <a:r>
              <a:rPr lang="en-US" b="1" dirty="0" err="1" smtClean="0">
                <a:solidFill>
                  <a:srgbClr val="002060"/>
                </a:solidFill>
              </a:rPr>
              <a:t>thông</a:t>
            </a:r>
            <a:r>
              <a:rPr lang="en-US" b="1" dirty="0" smtClean="0">
                <a:solidFill>
                  <a:srgbClr val="002060"/>
                </a:solidFill>
              </a:rPr>
              <a:t> </a:t>
            </a:r>
            <a:r>
              <a:rPr lang="en-US" b="1" dirty="0" err="1" smtClean="0">
                <a:solidFill>
                  <a:srgbClr val="002060"/>
                </a:solidFill>
              </a:rPr>
              <a:t>báo</a:t>
            </a:r>
            <a:r>
              <a:rPr lang="en-US" b="1" dirty="0" smtClean="0">
                <a:solidFill>
                  <a:srgbClr val="002060"/>
                </a:solidFill>
              </a:rPr>
              <a:t> </a:t>
            </a:r>
            <a:r>
              <a:rPr lang="en-US" b="1" dirty="0" err="1" smtClean="0">
                <a:solidFill>
                  <a:srgbClr val="002060"/>
                </a:solidFill>
              </a:rPr>
              <a:t>xác</a:t>
            </a:r>
            <a:r>
              <a:rPr lang="en-US" b="1" dirty="0" smtClean="0">
                <a:solidFill>
                  <a:srgbClr val="002060"/>
                </a:solidFill>
              </a:rPr>
              <a:t> </a:t>
            </a:r>
            <a:r>
              <a:rPr lang="en-US" b="1" dirty="0" err="1" smtClean="0">
                <a:solidFill>
                  <a:srgbClr val="002060"/>
                </a:solidFill>
              </a:rPr>
              <a:t>nhận</a:t>
            </a:r>
            <a:r>
              <a:rPr lang="en-US" b="1" dirty="0" smtClean="0">
                <a:solidFill>
                  <a:srgbClr val="002060"/>
                </a:solidFill>
              </a:rPr>
              <a:t> </a:t>
            </a:r>
            <a:r>
              <a:rPr lang="en-US" b="1" dirty="0" err="1" smtClean="0">
                <a:solidFill>
                  <a:srgbClr val="002060"/>
                </a:solidFill>
              </a:rPr>
              <a:t>gửi</a:t>
            </a:r>
            <a:endParaRPr lang="vi-VN" b="1" dirty="0">
              <a:solidFill>
                <a:srgbClr val="002060"/>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3312" y="3101737"/>
            <a:ext cx="4056385" cy="1990164"/>
          </a:xfrm>
          <a:prstGeom prst="rect">
            <a:avLst/>
          </a:prstGeom>
        </p:spPr>
      </p:pic>
      <p:cxnSp>
        <p:nvCxnSpPr>
          <p:cNvPr id="14" name="Straight Arrow Connector 13"/>
          <p:cNvCxnSpPr>
            <a:stCxn id="8" idx="2"/>
            <a:endCxn id="13" idx="0"/>
          </p:cNvCxnSpPr>
          <p:nvPr/>
        </p:nvCxnSpPr>
        <p:spPr>
          <a:xfrm>
            <a:off x="9781505" y="2464884"/>
            <a:ext cx="0" cy="6368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100811" y="5537915"/>
            <a:ext cx="3580327" cy="369332"/>
          </a:xfrm>
          <a:prstGeom prst="rect">
            <a:avLst/>
          </a:prstGeom>
          <a:noFill/>
        </p:spPr>
        <p:txBody>
          <a:bodyPr wrap="square" rtlCol="0">
            <a:spAutoFit/>
          </a:bodyPr>
          <a:lstStyle/>
          <a:p>
            <a:r>
              <a:rPr lang="en-US" b="1" dirty="0" smtClean="0">
                <a:solidFill>
                  <a:srgbClr val="002060"/>
                </a:solidFill>
              </a:rPr>
              <a:t>Click Yes </a:t>
            </a:r>
            <a:r>
              <a:rPr lang="en-US" b="1" dirty="0" err="1" smtClean="0">
                <a:solidFill>
                  <a:srgbClr val="002060"/>
                </a:solidFill>
              </a:rPr>
              <a:t>để</a:t>
            </a:r>
            <a:r>
              <a:rPr lang="en-US" b="1" dirty="0" smtClean="0">
                <a:solidFill>
                  <a:srgbClr val="002060"/>
                </a:solidFill>
              </a:rPr>
              <a:t> </a:t>
            </a:r>
            <a:r>
              <a:rPr lang="en-US" b="1" dirty="0" err="1" smtClean="0">
                <a:solidFill>
                  <a:srgbClr val="002060"/>
                </a:solidFill>
              </a:rPr>
              <a:t>gửi</a:t>
            </a:r>
            <a:r>
              <a:rPr lang="en-US" b="1" dirty="0" smtClean="0">
                <a:solidFill>
                  <a:srgbClr val="002060"/>
                </a:solidFill>
              </a:rPr>
              <a:t> </a:t>
            </a:r>
            <a:r>
              <a:rPr lang="en-US" b="1" dirty="0" err="1" smtClean="0">
                <a:solidFill>
                  <a:srgbClr val="002060"/>
                </a:solidFill>
              </a:rPr>
              <a:t>kết</a:t>
            </a:r>
            <a:r>
              <a:rPr lang="en-US" b="1" dirty="0" smtClean="0">
                <a:solidFill>
                  <a:srgbClr val="002060"/>
                </a:solidFill>
              </a:rPr>
              <a:t> </a:t>
            </a:r>
            <a:r>
              <a:rPr lang="en-US" b="1" dirty="0" err="1" smtClean="0">
                <a:solidFill>
                  <a:srgbClr val="002060"/>
                </a:solidFill>
              </a:rPr>
              <a:t>quả</a:t>
            </a:r>
            <a:r>
              <a:rPr lang="en-US" b="1" dirty="0" smtClean="0">
                <a:solidFill>
                  <a:srgbClr val="002060"/>
                </a:solidFill>
              </a:rPr>
              <a:t> </a:t>
            </a:r>
            <a:r>
              <a:rPr lang="en-US" b="1" dirty="0" err="1" smtClean="0">
                <a:solidFill>
                  <a:srgbClr val="002060"/>
                </a:solidFill>
              </a:rPr>
              <a:t>đi</a:t>
            </a:r>
            <a:endParaRPr lang="vi-VN" b="1" dirty="0">
              <a:solidFill>
                <a:srgbClr val="002060"/>
              </a:solidFill>
            </a:endParaRPr>
          </a:p>
        </p:txBody>
      </p:sp>
      <p:sp>
        <p:nvSpPr>
          <p:cNvPr id="10" name="Title 1"/>
          <p:cNvSpPr txBox="1">
            <a:spLocks/>
          </p:cNvSpPr>
          <p:nvPr/>
        </p:nvSpPr>
        <p:spPr>
          <a:xfrm>
            <a:off x="-240733" y="5954"/>
            <a:ext cx="10018713" cy="1192768"/>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err="1" smtClean="0">
                <a:solidFill>
                  <a:srgbClr val="002060"/>
                </a:solidFill>
                <a:effectLst>
                  <a:outerShdw blurRad="38100" dist="38100" dir="2700000" algn="tl">
                    <a:srgbClr val="000000">
                      <a:alpha val="43137"/>
                    </a:srgbClr>
                  </a:outerShdw>
                </a:effectLst>
              </a:rPr>
              <a:t>Cửa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sổ</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làm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thi</a:t>
            </a:r>
            <a:endParaRPr lang="vi-VN" b="1" dirty="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6133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par>
                                <p:cTn id="17" presetID="14" presetClass="entr" presetSubtype="1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randombar(horizontal)">
                                      <p:cBhvr>
                                        <p:cTn id="19" dur="500"/>
                                        <p:tgtEl>
                                          <p:spTgt spid="14"/>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randombar(horizontal)">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4173" y="1275009"/>
            <a:ext cx="6833754" cy="5582991"/>
          </a:xfrm>
        </p:spPr>
      </p:pic>
      <p:sp>
        <p:nvSpPr>
          <p:cNvPr id="5" name="Rectangle 4"/>
          <p:cNvSpPr/>
          <p:nvPr/>
        </p:nvSpPr>
        <p:spPr>
          <a:xfrm>
            <a:off x="5267458" y="2477354"/>
            <a:ext cx="1700012" cy="31163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6" name="Straight Arrow Connector 5"/>
          <p:cNvCxnSpPr>
            <a:stCxn id="5" idx="3"/>
            <a:endCxn id="10" idx="1"/>
          </p:cNvCxnSpPr>
          <p:nvPr/>
        </p:nvCxnSpPr>
        <p:spPr>
          <a:xfrm flipV="1">
            <a:off x="6967470" y="2338813"/>
            <a:ext cx="901522" cy="2943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868992" y="1738648"/>
            <a:ext cx="4232220" cy="1200329"/>
          </a:xfrm>
          <a:prstGeom prst="rect">
            <a:avLst/>
          </a:prstGeom>
          <a:noFill/>
        </p:spPr>
        <p:txBody>
          <a:bodyPr wrap="square" rtlCol="0">
            <a:spAutoFit/>
          </a:bodyPr>
          <a:lstStyle/>
          <a:p>
            <a:r>
              <a:rPr lang="en-US" b="1" dirty="0" err="1" smtClean="0">
                <a:solidFill>
                  <a:srgbClr val="002060"/>
                </a:solidFill>
              </a:rPr>
              <a:t>Trường</a:t>
            </a:r>
            <a:r>
              <a:rPr lang="en-US" b="1" dirty="0" smtClean="0">
                <a:solidFill>
                  <a:srgbClr val="002060"/>
                </a:solidFill>
              </a:rPr>
              <a:t> </a:t>
            </a:r>
            <a:r>
              <a:rPr lang="en-US" b="1" dirty="0" err="1" smtClean="0">
                <a:solidFill>
                  <a:srgbClr val="002060"/>
                </a:solidFill>
              </a:rPr>
              <a:t>hợp</a:t>
            </a:r>
            <a:r>
              <a:rPr lang="en-US" b="1" dirty="0" smtClean="0">
                <a:solidFill>
                  <a:srgbClr val="002060"/>
                </a:solidFill>
              </a:rPr>
              <a:t> </a:t>
            </a:r>
            <a:r>
              <a:rPr lang="en-US" b="1" dirty="0" err="1" smtClean="0">
                <a:solidFill>
                  <a:srgbClr val="002060"/>
                </a:solidFill>
              </a:rPr>
              <a:t>hết</a:t>
            </a:r>
            <a:r>
              <a:rPr lang="en-US" b="1" dirty="0" smtClean="0">
                <a:solidFill>
                  <a:srgbClr val="002060"/>
                </a:solidFill>
              </a:rPr>
              <a:t> </a:t>
            </a:r>
            <a:r>
              <a:rPr lang="en-US" b="1" dirty="0" err="1" smtClean="0">
                <a:solidFill>
                  <a:srgbClr val="002060"/>
                </a:solidFill>
              </a:rPr>
              <a:t>thời</a:t>
            </a:r>
            <a:r>
              <a:rPr lang="en-US" b="1" dirty="0" smtClean="0">
                <a:solidFill>
                  <a:srgbClr val="002060"/>
                </a:solidFill>
              </a:rPr>
              <a:t> </a:t>
            </a:r>
            <a:r>
              <a:rPr lang="en-US" b="1" dirty="0" err="1" smtClean="0">
                <a:solidFill>
                  <a:srgbClr val="002060"/>
                </a:solidFill>
              </a:rPr>
              <a:t>gian</a:t>
            </a:r>
            <a:r>
              <a:rPr lang="en-US" b="1" dirty="0" smtClean="0">
                <a:solidFill>
                  <a:srgbClr val="002060"/>
                </a:solidFill>
              </a:rPr>
              <a:t> </a:t>
            </a:r>
            <a:r>
              <a:rPr lang="en-US" b="1" dirty="0" err="1" smtClean="0">
                <a:solidFill>
                  <a:srgbClr val="002060"/>
                </a:solidFill>
              </a:rPr>
              <a:t>làm</a:t>
            </a:r>
            <a:r>
              <a:rPr lang="en-US" b="1" dirty="0" smtClean="0">
                <a:solidFill>
                  <a:srgbClr val="002060"/>
                </a:solidFill>
              </a:rPr>
              <a:t> </a:t>
            </a:r>
            <a:r>
              <a:rPr lang="en-US" b="1" dirty="0" err="1" smtClean="0">
                <a:solidFill>
                  <a:srgbClr val="002060"/>
                </a:solidFill>
              </a:rPr>
              <a:t>bài</a:t>
            </a:r>
            <a:r>
              <a:rPr lang="en-US" b="1" dirty="0" smtClean="0">
                <a:solidFill>
                  <a:srgbClr val="002060"/>
                </a:solidFill>
              </a:rPr>
              <a:t>, </a:t>
            </a:r>
            <a:r>
              <a:rPr lang="en-US" b="1" dirty="0" err="1" smtClean="0">
                <a:solidFill>
                  <a:srgbClr val="002060"/>
                </a:solidFill>
              </a:rPr>
              <a:t>sẽ</a:t>
            </a:r>
            <a:r>
              <a:rPr lang="en-US" b="1" dirty="0" smtClean="0">
                <a:solidFill>
                  <a:srgbClr val="002060"/>
                </a:solidFill>
              </a:rPr>
              <a:t> </a:t>
            </a:r>
            <a:r>
              <a:rPr lang="en-US" b="1" dirty="0" err="1" smtClean="0">
                <a:solidFill>
                  <a:srgbClr val="002060"/>
                </a:solidFill>
              </a:rPr>
              <a:t>có</a:t>
            </a:r>
            <a:r>
              <a:rPr lang="en-US" b="1" dirty="0" smtClean="0">
                <a:solidFill>
                  <a:srgbClr val="002060"/>
                </a:solidFill>
              </a:rPr>
              <a:t> </a:t>
            </a:r>
            <a:r>
              <a:rPr lang="en-US" b="1" dirty="0" err="1" smtClean="0">
                <a:solidFill>
                  <a:srgbClr val="002060"/>
                </a:solidFill>
              </a:rPr>
              <a:t>thông</a:t>
            </a:r>
            <a:r>
              <a:rPr lang="en-US" b="1" dirty="0" smtClean="0">
                <a:solidFill>
                  <a:srgbClr val="002060"/>
                </a:solidFill>
              </a:rPr>
              <a:t> </a:t>
            </a:r>
            <a:r>
              <a:rPr lang="en-US" b="1" dirty="0" err="1" smtClean="0">
                <a:solidFill>
                  <a:srgbClr val="002060"/>
                </a:solidFill>
              </a:rPr>
              <a:t>báo</a:t>
            </a:r>
            <a:r>
              <a:rPr lang="en-US" b="1" dirty="0" smtClean="0">
                <a:solidFill>
                  <a:srgbClr val="002060"/>
                </a:solidFill>
              </a:rPr>
              <a:t> </a:t>
            </a:r>
            <a:r>
              <a:rPr lang="en-US" b="1" dirty="0" err="1" smtClean="0">
                <a:solidFill>
                  <a:srgbClr val="002060"/>
                </a:solidFill>
              </a:rPr>
              <a:t>xuất</a:t>
            </a:r>
            <a:r>
              <a:rPr lang="en-US" b="1" dirty="0" smtClean="0">
                <a:solidFill>
                  <a:srgbClr val="002060"/>
                </a:solidFill>
              </a:rPr>
              <a:t> </a:t>
            </a:r>
            <a:r>
              <a:rPr lang="en-US" b="1" dirty="0" err="1" smtClean="0">
                <a:solidFill>
                  <a:srgbClr val="002060"/>
                </a:solidFill>
              </a:rPr>
              <a:t>hiện</a:t>
            </a:r>
            <a:r>
              <a:rPr lang="en-US" b="1" dirty="0" smtClean="0">
                <a:solidFill>
                  <a:srgbClr val="002060"/>
                </a:solidFill>
              </a:rPr>
              <a:t>, </a:t>
            </a:r>
            <a:r>
              <a:rPr lang="en-US" b="1" dirty="0" err="1" smtClean="0">
                <a:solidFill>
                  <a:srgbClr val="002060"/>
                </a:solidFill>
              </a:rPr>
              <a:t>sau</a:t>
            </a:r>
            <a:r>
              <a:rPr lang="en-US" b="1" dirty="0" smtClean="0">
                <a:solidFill>
                  <a:srgbClr val="002060"/>
                </a:solidFill>
              </a:rPr>
              <a:t> </a:t>
            </a:r>
            <a:r>
              <a:rPr lang="en-US" b="1" dirty="0" err="1" smtClean="0">
                <a:solidFill>
                  <a:srgbClr val="002060"/>
                </a:solidFill>
              </a:rPr>
              <a:t>khi</a:t>
            </a:r>
            <a:r>
              <a:rPr lang="en-US" b="1" dirty="0" smtClean="0">
                <a:solidFill>
                  <a:srgbClr val="002060"/>
                </a:solidFill>
              </a:rPr>
              <a:t> </a:t>
            </a:r>
            <a:r>
              <a:rPr lang="en-US" b="1" dirty="0" err="1" smtClean="0">
                <a:solidFill>
                  <a:srgbClr val="002060"/>
                </a:solidFill>
              </a:rPr>
              <a:t>xác</a:t>
            </a:r>
            <a:r>
              <a:rPr lang="en-US" b="1" dirty="0" smtClean="0">
                <a:solidFill>
                  <a:srgbClr val="002060"/>
                </a:solidFill>
              </a:rPr>
              <a:t> </a:t>
            </a:r>
            <a:r>
              <a:rPr lang="en-US" b="1" dirty="0" err="1" smtClean="0">
                <a:solidFill>
                  <a:srgbClr val="002060"/>
                </a:solidFill>
              </a:rPr>
              <a:t>nhận</a:t>
            </a:r>
            <a:r>
              <a:rPr lang="en-US" b="1" dirty="0" smtClean="0">
                <a:solidFill>
                  <a:srgbClr val="002060"/>
                </a:solidFill>
              </a:rPr>
              <a:t>, </a:t>
            </a:r>
            <a:r>
              <a:rPr lang="en-US" b="1" dirty="0" err="1" smtClean="0">
                <a:solidFill>
                  <a:srgbClr val="002060"/>
                </a:solidFill>
              </a:rPr>
              <a:t>kết</a:t>
            </a:r>
            <a:r>
              <a:rPr lang="en-US" b="1" dirty="0" smtClean="0">
                <a:solidFill>
                  <a:srgbClr val="002060"/>
                </a:solidFill>
              </a:rPr>
              <a:t> </a:t>
            </a:r>
            <a:r>
              <a:rPr lang="en-US" b="1" dirty="0" err="1" smtClean="0">
                <a:solidFill>
                  <a:srgbClr val="002060"/>
                </a:solidFill>
              </a:rPr>
              <a:t>quả</a:t>
            </a:r>
            <a:r>
              <a:rPr lang="en-US" b="1" dirty="0" smtClean="0">
                <a:solidFill>
                  <a:srgbClr val="002060"/>
                </a:solidFill>
              </a:rPr>
              <a:t> </a:t>
            </a:r>
            <a:r>
              <a:rPr lang="en-US" b="1" dirty="0" err="1" smtClean="0">
                <a:solidFill>
                  <a:srgbClr val="002060"/>
                </a:solidFill>
              </a:rPr>
              <a:t>làm</a:t>
            </a:r>
            <a:r>
              <a:rPr lang="en-US" b="1" dirty="0" smtClean="0">
                <a:solidFill>
                  <a:srgbClr val="002060"/>
                </a:solidFill>
              </a:rPr>
              <a:t> </a:t>
            </a:r>
            <a:r>
              <a:rPr lang="en-US" b="1" dirty="0" err="1" smtClean="0">
                <a:solidFill>
                  <a:srgbClr val="002060"/>
                </a:solidFill>
              </a:rPr>
              <a:t>bài</a:t>
            </a:r>
            <a:r>
              <a:rPr lang="en-US" b="1" dirty="0" smtClean="0">
                <a:solidFill>
                  <a:srgbClr val="002060"/>
                </a:solidFill>
              </a:rPr>
              <a:t> </a:t>
            </a:r>
            <a:r>
              <a:rPr lang="en-US" b="1" dirty="0" err="1" smtClean="0">
                <a:solidFill>
                  <a:srgbClr val="002060"/>
                </a:solidFill>
              </a:rPr>
              <a:t>sẽ</a:t>
            </a:r>
            <a:r>
              <a:rPr lang="en-US" b="1" dirty="0" smtClean="0">
                <a:solidFill>
                  <a:srgbClr val="002060"/>
                </a:solidFill>
              </a:rPr>
              <a:t> </a:t>
            </a:r>
            <a:r>
              <a:rPr lang="en-US" b="1" dirty="0" err="1" smtClean="0">
                <a:solidFill>
                  <a:srgbClr val="002060"/>
                </a:solidFill>
              </a:rPr>
              <a:t>được</a:t>
            </a:r>
            <a:r>
              <a:rPr lang="en-US" b="1" dirty="0" smtClean="0">
                <a:solidFill>
                  <a:srgbClr val="002060"/>
                </a:solidFill>
              </a:rPr>
              <a:t> </a:t>
            </a:r>
            <a:r>
              <a:rPr lang="en-US" b="1" dirty="0" err="1" smtClean="0">
                <a:solidFill>
                  <a:srgbClr val="002060"/>
                </a:solidFill>
              </a:rPr>
              <a:t>gửi</a:t>
            </a:r>
            <a:r>
              <a:rPr lang="en-US" b="1" dirty="0" smtClean="0">
                <a:solidFill>
                  <a:srgbClr val="002060"/>
                </a:solidFill>
              </a:rPr>
              <a:t> </a:t>
            </a:r>
            <a:r>
              <a:rPr lang="en-US" b="1" dirty="0" err="1" smtClean="0">
                <a:solidFill>
                  <a:srgbClr val="002060"/>
                </a:solidFill>
              </a:rPr>
              <a:t>đi</a:t>
            </a:r>
            <a:r>
              <a:rPr lang="en-US" b="1" dirty="0" smtClean="0">
                <a:solidFill>
                  <a:srgbClr val="002060"/>
                </a:solidFill>
              </a:rPr>
              <a:t> </a:t>
            </a:r>
            <a:r>
              <a:rPr lang="en-US" b="1" dirty="0" err="1" smtClean="0">
                <a:solidFill>
                  <a:srgbClr val="002060"/>
                </a:solidFill>
              </a:rPr>
              <a:t>và</a:t>
            </a:r>
            <a:r>
              <a:rPr lang="en-US" b="1" dirty="0" smtClean="0">
                <a:solidFill>
                  <a:srgbClr val="002060"/>
                </a:solidFill>
              </a:rPr>
              <a:t> </a:t>
            </a:r>
            <a:r>
              <a:rPr lang="en-US" b="1" dirty="0" err="1" smtClean="0">
                <a:solidFill>
                  <a:srgbClr val="002060"/>
                </a:solidFill>
              </a:rPr>
              <a:t>chấm</a:t>
            </a:r>
            <a:r>
              <a:rPr lang="en-US" b="1" dirty="0" smtClean="0">
                <a:solidFill>
                  <a:srgbClr val="002060"/>
                </a:solidFill>
              </a:rPr>
              <a:t> </a:t>
            </a:r>
            <a:r>
              <a:rPr lang="en-US" b="1" dirty="0" err="1" smtClean="0">
                <a:solidFill>
                  <a:srgbClr val="002060"/>
                </a:solidFill>
              </a:rPr>
              <a:t>điểm</a:t>
            </a:r>
            <a:endParaRPr lang="vi-VN" b="1" dirty="0">
              <a:solidFill>
                <a:srgbClr val="002060"/>
              </a:solidFill>
            </a:endParaRPr>
          </a:p>
        </p:txBody>
      </p:sp>
      <p:sp>
        <p:nvSpPr>
          <p:cNvPr id="8" name="Title 1"/>
          <p:cNvSpPr txBox="1">
            <a:spLocks/>
          </p:cNvSpPr>
          <p:nvPr/>
        </p:nvSpPr>
        <p:spPr>
          <a:xfrm>
            <a:off x="-240733" y="5954"/>
            <a:ext cx="10018713" cy="1192768"/>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err="1" smtClean="0">
                <a:solidFill>
                  <a:srgbClr val="002060"/>
                </a:solidFill>
                <a:effectLst>
                  <a:outerShdw blurRad="38100" dist="38100" dir="2700000" algn="tl">
                    <a:srgbClr val="000000">
                      <a:alpha val="43137"/>
                    </a:srgbClr>
                  </a:outerShdw>
                </a:effectLst>
              </a:rPr>
              <a:t>Cửa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sổ</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làm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thi</a:t>
            </a:r>
            <a:endParaRPr lang="vi-VN" b="1" dirty="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4376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157" y="1264555"/>
            <a:ext cx="7009226" cy="5345576"/>
          </a:xfrm>
          <a:prstGeom prst="rect">
            <a:avLst/>
          </a:prstGeom>
        </p:spPr>
      </p:pic>
      <p:sp>
        <p:nvSpPr>
          <p:cNvPr id="5" name="Rectangle 4"/>
          <p:cNvSpPr/>
          <p:nvPr/>
        </p:nvSpPr>
        <p:spPr>
          <a:xfrm>
            <a:off x="6443461" y="6220495"/>
            <a:ext cx="669702" cy="28587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6" name="Straight Arrow Connector 5"/>
          <p:cNvCxnSpPr>
            <a:stCxn id="5" idx="3"/>
            <a:endCxn id="7" idx="1"/>
          </p:cNvCxnSpPr>
          <p:nvPr/>
        </p:nvCxnSpPr>
        <p:spPr>
          <a:xfrm flipV="1">
            <a:off x="7113163" y="1726220"/>
            <a:ext cx="577605" cy="463721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690768" y="1264555"/>
            <a:ext cx="4181474" cy="923330"/>
          </a:xfrm>
          <a:prstGeom prst="rect">
            <a:avLst/>
          </a:prstGeom>
          <a:noFill/>
        </p:spPr>
        <p:txBody>
          <a:bodyPr wrap="square" rtlCol="0">
            <a:spAutoFit/>
          </a:bodyPr>
          <a:lstStyle/>
          <a:p>
            <a:r>
              <a:rPr lang="en-US" b="1" dirty="0" err="1" smtClean="0">
                <a:solidFill>
                  <a:srgbClr val="002060"/>
                </a:solidFill>
              </a:rPr>
              <a:t>Trong</a:t>
            </a:r>
            <a:r>
              <a:rPr lang="en-US" b="1" dirty="0" smtClean="0">
                <a:solidFill>
                  <a:srgbClr val="002060"/>
                </a:solidFill>
              </a:rPr>
              <a:t> </a:t>
            </a:r>
            <a:r>
              <a:rPr lang="en-US" b="1" dirty="0" err="1" smtClean="0">
                <a:solidFill>
                  <a:srgbClr val="002060"/>
                </a:solidFill>
              </a:rPr>
              <a:t>trường</a:t>
            </a:r>
            <a:r>
              <a:rPr lang="en-US" b="1" dirty="0" smtClean="0">
                <a:solidFill>
                  <a:srgbClr val="002060"/>
                </a:solidFill>
              </a:rPr>
              <a:t> </a:t>
            </a:r>
            <a:r>
              <a:rPr lang="en-US" b="1" dirty="0" err="1" smtClean="0">
                <a:solidFill>
                  <a:srgbClr val="002060"/>
                </a:solidFill>
              </a:rPr>
              <a:t>hợp</a:t>
            </a:r>
            <a:r>
              <a:rPr lang="en-US" b="1" dirty="0" smtClean="0">
                <a:solidFill>
                  <a:srgbClr val="002060"/>
                </a:solidFill>
              </a:rPr>
              <a:t> </a:t>
            </a:r>
            <a:r>
              <a:rPr lang="en-US" b="1" dirty="0" err="1" smtClean="0">
                <a:solidFill>
                  <a:srgbClr val="002060"/>
                </a:solidFill>
              </a:rPr>
              <a:t>bạn</a:t>
            </a:r>
            <a:r>
              <a:rPr lang="en-US" b="1" dirty="0" smtClean="0">
                <a:solidFill>
                  <a:srgbClr val="002060"/>
                </a:solidFill>
              </a:rPr>
              <a:t> </a:t>
            </a:r>
            <a:r>
              <a:rPr lang="en-US" b="1" dirty="0" err="1" smtClean="0">
                <a:solidFill>
                  <a:srgbClr val="002060"/>
                </a:solidFill>
              </a:rPr>
              <a:t>muốn</a:t>
            </a:r>
            <a:r>
              <a:rPr lang="en-US" b="1" dirty="0" smtClean="0">
                <a:solidFill>
                  <a:srgbClr val="002060"/>
                </a:solidFill>
              </a:rPr>
              <a:t> </a:t>
            </a:r>
            <a:r>
              <a:rPr lang="en-US" b="1" dirty="0" err="1" smtClean="0">
                <a:solidFill>
                  <a:srgbClr val="002060"/>
                </a:solidFill>
              </a:rPr>
              <a:t>bỏ</a:t>
            </a:r>
            <a:r>
              <a:rPr lang="en-US" b="1" dirty="0" smtClean="0">
                <a:solidFill>
                  <a:srgbClr val="002060"/>
                </a:solidFill>
              </a:rPr>
              <a:t> </a:t>
            </a:r>
            <a:r>
              <a:rPr lang="en-US" b="1" dirty="0" err="1" smtClean="0">
                <a:solidFill>
                  <a:srgbClr val="002060"/>
                </a:solidFill>
              </a:rPr>
              <a:t>không</a:t>
            </a:r>
            <a:r>
              <a:rPr lang="en-US" b="1" dirty="0" smtClean="0">
                <a:solidFill>
                  <a:srgbClr val="002060"/>
                </a:solidFill>
              </a:rPr>
              <a:t> </a:t>
            </a:r>
            <a:r>
              <a:rPr lang="en-US" b="1" dirty="0" err="1" smtClean="0">
                <a:solidFill>
                  <a:srgbClr val="002060"/>
                </a:solidFill>
              </a:rPr>
              <a:t>thi</a:t>
            </a:r>
            <a:r>
              <a:rPr lang="en-US" b="1" dirty="0" smtClean="0">
                <a:solidFill>
                  <a:srgbClr val="002060"/>
                </a:solidFill>
              </a:rPr>
              <a:t> </a:t>
            </a:r>
            <a:r>
              <a:rPr lang="en-US" b="1" dirty="0" err="1" smtClean="0">
                <a:solidFill>
                  <a:srgbClr val="002060"/>
                </a:solidFill>
              </a:rPr>
              <a:t>nữa</a:t>
            </a:r>
            <a:r>
              <a:rPr lang="en-US" b="1" dirty="0" smtClean="0">
                <a:solidFill>
                  <a:srgbClr val="002060"/>
                </a:solidFill>
              </a:rPr>
              <a:t>, </a:t>
            </a:r>
            <a:r>
              <a:rPr lang="en-US" b="1" dirty="0" err="1" smtClean="0">
                <a:solidFill>
                  <a:srgbClr val="002060"/>
                </a:solidFill>
              </a:rPr>
              <a:t>có</a:t>
            </a:r>
            <a:r>
              <a:rPr lang="en-US" b="1" dirty="0" smtClean="0">
                <a:solidFill>
                  <a:srgbClr val="002060"/>
                </a:solidFill>
              </a:rPr>
              <a:t> </a:t>
            </a:r>
            <a:r>
              <a:rPr lang="en-US" b="1" dirty="0" err="1" smtClean="0">
                <a:solidFill>
                  <a:srgbClr val="002060"/>
                </a:solidFill>
              </a:rPr>
              <a:t>thể</a:t>
            </a:r>
            <a:r>
              <a:rPr lang="en-US" b="1" dirty="0" smtClean="0">
                <a:solidFill>
                  <a:srgbClr val="002060"/>
                </a:solidFill>
              </a:rPr>
              <a:t> click </a:t>
            </a:r>
            <a:r>
              <a:rPr lang="en-US" b="1" dirty="0" err="1" smtClean="0">
                <a:solidFill>
                  <a:srgbClr val="002060"/>
                </a:solidFill>
              </a:rPr>
              <a:t>vào</a:t>
            </a:r>
            <a:r>
              <a:rPr lang="en-US" b="1" dirty="0" smtClean="0">
                <a:solidFill>
                  <a:srgbClr val="002060"/>
                </a:solidFill>
              </a:rPr>
              <a:t> Button “</a:t>
            </a:r>
            <a:r>
              <a:rPr lang="en-US" b="1" dirty="0" err="1" smtClean="0">
                <a:solidFill>
                  <a:srgbClr val="002060"/>
                </a:solidFill>
              </a:rPr>
              <a:t>Bỏ</a:t>
            </a:r>
            <a:r>
              <a:rPr lang="en-US" b="1" dirty="0" smtClean="0">
                <a:solidFill>
                  <a:srgbClr val="002060"/>
                </a:solidFill>
              </a:rPr>
              <a:t> </a:t>
            </a:r>
            <a:r>
              <a:rPr lang="en-US" b="1" dirty="0" err="1" smtClean="0">
                <a:solidFill>
                  <a:srgbClr val="002060"/>
                </a:solidFill>
              </a:rPr>
              <a:t>bài</a:t>
            </a:r>
            <a:r>
              <a:rPr lang="en-US" b="1" dirty="0" smtClean="0">
                <a:solidFill>
                  <a:srgbClr val="002060"/>
                </a:solidFill>
              </a:rPr>
              <a:t>”, </a:t>
            </a:r>
            <a:r>
              <a:rPr lang="en-US" b="1" dirty="0" err="1" smtClean="0">
                <a:solidFill>
                  <a:srgbClr val="002060"/>
                </a:solidFill>
              </a:rPr>
              <a:t>sẽ</a:t>
            </a:r>
            <a:r>
              <a:rPr lang="en-US" b="1" dirty="0" smtClean="0">
                <a:solidFill>
                  <a:srgbClr val="002060"/>
                </a:solidFill>
              </a:rPr>
              <a:t> </a:t>
            </a:r>
            <a:r>
              <a:rPr lang="en-US" b="1" dirty="0" err="1" smtClean="0">
                <a:solidFill>
                  <a:srgbClr val="002060"/>
                </a:solidFill>
              </a:rPr>
              <a:t>có</a:t>
            </a:r>
            <a:r>
              <a:rPr lang="en-US" b="1" dirty="0" smtClean="0">
                <a:solidFill>
                  <a:srgbClr val="002060"/>
                </a:solidFill>
              </a:rPr>
              <a:t> </a:t>
            </a:r>
            <a:r>
              <a:rPr lang="en-US" b="1" dirty="0" err="1" smtClean="0">
                <a:solidFill>
                  <a:srgbClr val="002060"/>
                </a:solidFill>
              </a:rPr>
              <a:t>thông</a:t>
            </a:r>
            <a:r>
              <a:rPr lang="en-US" b="1" dirty="0" smtClean="0">
                <a:solidFill>
                  <a:srgbClr val="002060"/>
                </a:solidFill>
              </a:rPr>
              <a:t> </a:t>
            </a:r>
            <a:r>
              <a:rPr lang="en-US" b="1" dirty="0" err="1" smtClean="0">
                <a:solidFill>
                  <a:srgbClr val="002060"/>
                </a:solidFill>
              </a:rPr>
              <a:t>báo</a:t>
            </a:r>
            <a:r>
              <a:rPr lang="en-US" b="1" dirty="0" smtClean="0">
                <a:solidFill>
                  <a:srgbClr val="002060"/>
                </a:solidFill>
              </a:rPr>
              <a:t> </a:t>
            </a:r>
            <a:r>
              <a:rPr lang="en-US" b="1" dirty="0" err="1" smtClean="0">
                <a:solidFill>
                  <a:srgbClr val="002060"/>
                </a:solidFill>
              </a:rPr>
              <a:t>xác</a:t>
            </a:r>
            <a:r>
              <a:rPr lang="en-US" b="1" dirty="0" smtClean="0">
                <a:solidFill>
                  <a:srgbClr val="002060"/>
                </a:solidFill>
              </a:rPr>
              <a:t> </a:t>
            </a:r>
            <a:r>
              <a:rPr lang="en-US" b="1" dirty="0" err="1" smtClean="0">
                <a:solidFill>
                  <a:srgbClr val="002060"/>
                </a:solidFill>
              </a:rPr>
              <a:t>nhận</a:t>
            </a:r>
            <a:r>
              <a:rPr lang="en-US" b="1" dirty="0" smtClean="0">
                <a:solidFill>
                  <a:srgbClr val="002060"/>
                </a:solidFill>
              </a:rPr>
              <a:t> </a:t>
            </a:r>
            <a:r>
              <a:rPr lang="en-US" b="1" dirty="0" err="1" smtClean="0">
                <a:solidFill>
                  <a:srgbClr val="002060"/>
                </a:solidFill>
              </a:rPr>
              <a:t>xuất</a:t>
            </a:r>
            <a:r>
              <a:rPr lang="en-US" b="1" dirty="0" smtClean="0">
                <a:solidFill>
                  <a:srgbClr val="002060"/>
                </a:solidFill>
              </a:rPr>
              <a:t> </a:t>
            </a:r>
            <a:r>
              <a:rPr lang="en-US" b="1" dirty="0" err="1" smtClean="0">
                <a:solidFill>
                  <a:srgbClr val="002060"/>
                </a:solidFill>
              </a:rPr>
              <a:t>hiện</a:t>
            </a:r>
            <a:endParaRPr lang="vi-VN" b="1" dirty="0">
              <a:solidFill>
                <a:srgbClr val="002060"/>
              </a:solidFill>
            </a:endParaRPr>
          </a:p>
        </p:txBody>
      </p:sp>
      <p:cxnSp>
        <p:nvCxnSpPr>
          <p:cNvPr id="11" name="Straight Arrow Connector 10"/>
          <p:cNvCxnSpPr>
            <a:stCxn id="7" idx="2"/>
            <a:endCxn id="15" idx="0"/>
          </p:cNvCxnSpPr>
          <p:nvPr/>
        </p:nvCxnSpPr>
        <p:spPr>
          <a:xfrm>
            <a:off x="9781505" y="2187885"/>
            <a:ext cx="0" cy="97233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4592" y="3160218"/>
            <a:ext cx="3933825" cy="1476375"/>
          </a:xfrm>
          <a:prstGeom prst="rect">
            <a:avLst/>
          </a:prstGeom>
        </p:spPr>
      </p:pic>
      <p:sp>
        <p:nvSpPr>
          <p:cNvPr id="17" name="TextBox 16"/>
          <p:cNvSpPr txBox="1"/>
          <p:nvPr/>
        </p:nvSpPr>
        <p:spPr>
          <a:xfrm>
            <a:off x="7920507" y="4971245"/>
            <a:ext cx="3827910" cy="646331"/>
          </a:xfrm>
          <a:prstGeom prst="rect">
            <a:avLst/>
          </a:prstGeom>
          <a:noFill/>
        </p:spPr>
        <p:txBody>
          <a:bodyPr wrap="square" rtlCol="0">
            <a:spAutoFit/>
          </a:bodyPr>
          <a:lstStyle/>
          <a:p>
            <a:r>
              <a:rPr lang="en-US" b="1" dirty="0" err="1" smtClean="0">
                <a:solidFill>
                  <a:srgbClr val="002060"/>
                </a:solidFill>
              </a:rPr>
              <a:t>Lưu</a:t>
            </a:r>
            <a:r>
              <a:rPr lang="en-US" b="1" dirty="0" smtClean="0">
                <a:solidFill>
                  <a:srgbClr val="002060"/>
                </a:solidFill>
              </a:rPr>
              <a:t> ý: </a:t>
            </a:r>
            <a:r>
              <a:rPr lang="en-US" b="1" dirty="0" err="1" smtClean="0">
                <a:solidFill>
                  <a:srgbClr val="002060"/>
                </a:solidFill>
              </a:rPr>
              <a:t>Nếu</a:t>
            </a:r>
            <a:r>
              <a:rPr lang="en-US" b="1" dirty="0" smtClean="0">
                <a:solidFill>
                  <a:srgbClr val="002060"/>
                </a:solidFill>
              </a:rPr>
              <a:t> </a:t>
            </a:r>
            <a:r>
              <a:rPr lang="en-US" b="1" dirty="0" err="1" smtClean="0">
                <a:solidFill>
                  <a:srgbClr val="002060"/>
                </a:solidFill>
              </a:rPr>
              <a:t>bạn</a:t>
            </a:r>
            <a:r>
              <a:rPr lang="en-US" b="1" dirty="0" smtClean="0">
                <a:solidFill>
                  <a:srgbClr val="002060"/>
                </a:solidFill>
              </a:rPr>
              <a:t> </a:t>
            </a:r>
            <a:r>
              <a:rPr lang="en-US" b="1" dirty="0" err="1" smtClean="0">
                <a:solidFill>
                  <a:srgbClr val="002060"/>
                </a:solidFill>
              </a:rPr>
              <a:t>bỏ</a:t>
            </a:r>
            <a:r>
              <a:rPr lang="en-US" b="1" dirty="0" smtClean="0">
                <a:solidFill>
                  <a:srgbClr val="002060"/>
                </a:solidFill>
              </a:rPr>
              <a:t> </a:t>
            </a:r>
            <a:r>
              <a:rPr lang="en-US" b="1" dirty="0" err="1" smtClean="0">
                <a:solidFill>
                  <a:srgbClr val="002060"/>
                </a:solidFill>
              </a:rPr>
              <a:t>bài</a:t>
            </a:r>
            <a:r>
              <a:rPr lang="en-US" b="1" dirty="0" smtClean="0">
                <a:solidFill>
                  <a:srgbClr val="002060"/>
                </a:solidFill>
              </a:rPr>
              <a:t>, </a:t>
            </a:r>
            <a:r>
              <a:rPr lang="en-US" b="1" dirty="0" err="1" smtClean="0">
                <a:solidFill>
                  <a:srgbClr val="002060"/>
                </a:solidFill>
              </a:rPr>
              <a:t>điểm</a:t>
            </a:r>
            <a:r>
              <a:rPr lang="en-US" b="1" dirty="0" smtClean="0">
                <a:solidFill>
                  <a:srgbClr val="002060"/>
                </a:solidFill>
              </a:rPr>
              <a:t> </a:t>
            </a:r>
            <a:r>
              <a:rPr lang="en-US" b="1" dirty="0" err="1" smtClean="0">
                <a:solidFill>
                  <a:srgbClr val="002060"/>
                </a:solidFill>
              </a:rPr>
              <a:t>của</a:t>
            </a:r>
            <a:r>
              <a:rPr lang="en-US" b="1" dirty="0" smtClean="0">
                <a:solidFill>
                  <a:srgbClr val="002060"/>
                </a:solidFill>
              </a:rPr>
              <a:t> </a:t>
            </a:r>
            <a:r>
              <a:rPr lang="en-US" b="1" dirty="0" err="1" smtClean="0">
                <a:solidFill>
                  <a:srgbClr val="002060"/>
                </a:solidFill>
              </a:rPr>
              <a:t>bài</a:t>
            </a:r>
            <a:r>
              <a:rPr lang="en-US" b="1" dirty="0" smtClean="0">
                <a:solidFill>
                  <a:srgbClr val="002060"/>
                </a:solidFill>
              </a:rPr>
              <a:t> </a:t>
            </a:r>
            <a:r>
              <a:rPr lang="en-US" b="1" dirty="0" err="1" smtClean="0">
                <a:solidFill>
                  <a:srgbClr val="002060"/>
                </a:solidFill>
              </a:rPr>
              <a:t>thi</a:t>
            </a:r>
            <a:r>
              <a:rPr lang="en-US" b="1" dirty="0" smtClean="0">
                <a:solidFill>
                  <a:srgbClr val="002060"/>
                </a:solidFill>
              </a:rPr>
              <a:t> </a:t>
            </a:r>
            <a:r>
              <a:rPr lang="en-US" b="1" dirty="0" err="1" smtClean="0">
                <a:solidFill>
                  <a:srgbClr val="002060"/>
                </a:solidFill>
              </a:rPr>
              <a:t>đó</a:t>
            </a:r>
            <a:r>
              <a:rPr lang="en-US" b="1" dirty="0" smtClean="0">
                <a:solidFill>
                  <a:srgbClr val="002060"/>
                </a:solidFill>
              </a:rPr>
              <a:t> </a:t>
            </a:r>
            <a:r>
              <a:rPr lang="en-US" b="1" dirty="0" err="1" smtClean="0">
                <a:solidFill>
                  <a:srgbClr val="002060"/>
                </a:solidFill>
              </a:rPr>
              <a:t>được</a:t>
            </a:r>
            <a:r>
              <a:rPr lang="en-US" b="1" dirty="0" smtClean="0">
                <a:solidFill>
                  <a:srgbClr val="002060"/>
                </a:solidFill>
              </a:rPr>
              <a:t> </a:t>
            </a:r>
            <a:r>
              <a:rPr lang="en-US" b="1" dirty="0" err="1" smtClean="0">
                <a:solidFill>
                  <a:srgbClr val="002060"/>
                </a:solidFill>
              </a:rPr>
              <a:t>tính</a:t>
            </a:r>
            <a:r>
              <a:rPr lang="en-US" b="1" dirty="0" smtClean="0">
                <a:solidFill>
                  <a:srgbClr val="002060"/>
                </a:solidFill>
              </a:rPr>
              <a:t> </a:t>
            </a:r>
            <a:r>
              <a:rPr lang="en-US" b="1" dirty="0" err="1" smtClean="0">
                <a:solidFill>
                  <a:srgbClr val="002060"/>
                </a:solidFill>
              </a:rPr>
              <a:t>là</a:t>
            </a:r>
            <a:r>
              <a:rPr lang="en-US" b="1" dirty="0" smtClean="0">
                <a:solidFill>
                  <a:srgbClr val="002060"/>
                </a:solidFill>
              </a:rPr>
              <a:t> 0</a:t>
            </a:r>
            <a:endParaRPr lang="vi-VN" b="1" dirty="0">
              <a:solidFill>
                <a:srgbClr val="002060"/>
              </a:solidFill>
            </a:endParaRPr>
          </a:p>
        </p:txBody>
      </p:sp>
      <p:sp>
        <p:nvSpPr>
          <p:cNvPr id="12" name="Title 1"/>
          <p:cNvSpPr>
            <a:spLocks noGrp="1"/>
          </p:cNvSpPr>
          <p:nvPr>
            <p:ph type="title"/>
          </p:nvPr>
        </p:nvSpPr>
        <p:spPr>
          <a:xfrm>
            <a:off x="-240733" y="5954"/>
            <a:ext cx="10018713" cy="1192768"/>
          </a:xfrm>
        </p:spPr>
        <p:txBody>
          <a:bodyPr/>
          <a:lstStyle/>
          <a:p>
            <a:r>
              <a:rPr lang="en-US" b="1" dirty="0" err="1" smtClean="0">
                <a:solidFill>
                  <a:srgbClr val="002060"/>
                </a:solidFill>
                <a:effectLst>
                  <a:outerShdw blurRad="38100" dist="38100" dir="2700000" algn="tl">
                    <a:srgbClr val="000000">
                      <a:alpha val="43137"/>
                    </a:srgbClr>
                  </a:outerShdw>
                </a:effectLst>
              </a:rPr>
              <a:t>Cửa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sổ</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làm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thi</a:t>
            </a:r>
            <a:endParaRPr lang="vi-VN" b="1" dirty="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2459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4" presetClass="entr" presetSubtype="1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500"/>
                                        <p:tgtEl>
                                          <p:spTgt spid="15"/>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randombar(horizont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202" y="1360867"/>
            <a:ext cx="6856362" cy="5297511"/>
          </a:xfrm>
        </p:spPr>
      </p:pic>
      <p:sp>
        <p:nvSpPr>
          <p:cNvPr id="5" name="TextBox 4"/>
          <p:cNvSpPr txBox="1"/>
          <p:nvPr/>
        </p:nvSpPr>
        <p:spPr>
          <a:xfrm>
            <a:off x="7559899" y="1596980"/>
            <a:ext cx="4159876" cy="1200329"/>
          </a:xfrm>
          <a:prstGeom prst="rect">
            <a:avLst/>
          </a:prstGeom>
          <a:noFill/>
        </p:spPr>
        <p:txBody>
          <a:bodyPr wrap="square" rtlCol="0">
            <a:spAutoFit/>
          </a:bodyPr>
          <a:lstStyle/>
          <a:p>
            <a:r>
              <a:rPr lang="en-US" b="1" dirty="0" err="1" smtClean="0">
                <a:solidFill>
                  <a:srgbClr val="002060"/>
                </a:solidFill>
              </a:rPr>
              <a:t>Sau</a:t>
            </a:r>
            <a:r>
              <a:rPr lang="en-US" b="1" dirty="0" smtClean="0">
                <a:solidFill>
                  <a:srgbClr val="002060"/>
                </a:solidFill>
              </a:rPr>
              <a:t> </a:t>
            </a:r>
            <a:r>
              <a:rPr lang="en-US" b="1" dirty="0" err="1" smtClean="0">
                <a:solidFill>
                  <a:srgbClr val="002060"/>
                </a:solidFill>
              </a:rPr>
              <a:t>khi</a:t>
            </a:r>
            <a:r>
              <a:rPr lang="en-US" b="1" dirty="0" smtClean="0">
                <a:solidFill>
                  <a:srgbClr val="002060"/>
                </a:solidFill>
              </a:rPr>
              <a:t> </a:t>
            </a:r>
            <a:r>
              <a:rPr lang="en-US" b="1" dirty="0" err="1" smtClean="0">
                <a:solidFill>
                  <a:srgbClr val="002060"/>
                </a:solidFill>
              </a:rPr>
              <a:t>nộp</a:t>
            </a:r>
            <a:r>
              <a:rPr lang="en-US" b="1" dirty="0" smtClean="0">
                <a:solidFill>
                  <a:srgbClr val="002060"/>
                </a:solidFill>
              </a:rPr>
              <a:t> </a:t>
            </a:r>
            <a:r>
              <a:rPr lang="en-US" b="1" dirty="0" err="1" smtClean="0">
                <a:solidFill>
                  <a:srgbClr val="002060"/>
                </a:solidFill>
              </a:rPr>
              <a:t>bài</a:t>
            </a:r>
            <a:r>
              <a:rPr lang="en-US" b="1" dirty="0" smtClean="0">
                <a:solidFill>
                  <a:srgbClr val="002060"/>
                </a:solidFill>
              </a:rPr>
              <a:t>, </a:t>
            </a:r>
            <a:r>
              <a:rPr lang="en-US" b="1" dirty="0" err="1" smtClean="0">
                <a:solidFill>
                  <a:srgbClr val="002060"/>
                </a:solidFill>
              </a:rPr>
              <a:t>hoặc</a:t>
            </a:r>
            <a:r>
              <a:rPr lang="en-US" b="1" dirty="0" smtClean="0">
                <a:solidFill>
                  <a:srgbClr val="002060"/>
                </a:solidFill>
              </a:rPr>
              <a:t> </a:t>
            </a:r>
            <a:r>
              <a:rPr lang="en-US" b="1" dirty="0" err="1" smtClean="0">
                <a:solidFill>
                  <a:srgbClr val="002060"/>
                </a:solidFill>
              </a:rPr>
              <a:t>hết</a:t>
            </a:r>
            <a:r>
              <a:rPr lang="en-US" b="1" dirty="0" smtClean="0">
                <a:solidFill>
                  <a:srgbClr val="002060"/>
                </a:solidFill>
              </a:rPr>
              <a:t> </a:t>
            </a:r>
            <a:r>
              <a:rPr lang="en-US" b="1" dirty="0" err="1" smtClean="0">
                <a:solidFill>
                  <a:srgbClr val="002060"/>
                </a:solidFill>
              </a:rPr>
              <a:t>thời</a:t>
            </a:r>
            <a:r>
              <a:rPr lang="en-US" b="1" dirty="0" smtClean="0">
                <a:solidFill>
                  <a:srgbClr val="002060"/>
                </a:solidFill>
              </a:rPr>
              <a:t> </a:t>
            </a:r>
            <a:r>
              <a:rPr lang="en-US" b="1" dirty="0" err="1" smtClean="0">
                <a:solidFill>
                  <a:srgbClr val="002060"/>
                </a:solidFill>
              </a:rPr>
              <a:t>gian</a:t>
            </a:r>
            <a:r>
              <a:rPr lang="en-US" b="1" dirty="0" smtClean="0">
                <a:solidFill>
                  <a:srgbClr val="002060"/>
                </a:solidFill>
              </a:rPr>
              <a:t> </a:t>
            </a:r>
            <a:r>
              <a:rPr lang="en-US" b="1" dirty="0" err="1" smtClean="0">
                <a:solidFill>
                  <a:srgbClr val="002060"/>
                </a:solidFill>
              </a:rPr>
              <a:t>thi</a:t>
            </a:r>
            <a:r>
              <a:rPr lang="en-US" b="1" dirty="0" smtClean="0">
                <a:solidFill>
                  <a:srgbClr val="002060"/>
                </a:solidFill>
              </a:rPr>
              <a:t>, </a:t>
            </a:r>
            <a:r>
              <a:rPr lang="en-US" b="1" dirty="0" err="1" smtClean="0">
                <a:solidFill>
                  <a:srgbClr val="002060"/>
                </a:solidFill>
              </a:rPr>
              <a:t>kết</a:t>
            </a:r>
            <a:r>
              <a:rPr lang="en-US" b="1" dirty="0" smtClean="0">
                <a:solidFill>
                  <a:srgbClr val="002060"/>
                </a:solidFill>
              </a:rPr>
              <a:t> </a:t>
            </a:r>
            <a:r>
              <a:rPr lang="en-US" b="1" dirty="0" err="1" smtClean="0">
                <a:solidFill>
                  <a:srgbClr val="002060"/>
                </a:solidFill>
              </a:rPr>
              <a:t>quả</a:t>
            </a:r>
            <a:r>
              <a:rPr lang="en-US" b="1" dirty="0" smtClean="0">
                <a:solidFill>
                  <a:srgbClr val="002060"/>
                </a:solidFill>
              </a:rPr>
              <a:t> </a:t>
            </a:r>
            <a:r>
              <a:rPr lang="en-US" b="1" dirty="0" err="1" smtClean="0">
                <a:solidFill>
                  <a:srgbClr val="002060"/>
                </a:solidFill>
              </a:rPr>
              <a:t>được</a:t>
            </a:r>
            <a:r>
              <a:rPr lang="en-US" b="1" dirty="0" smtClean="0">
                <a:solidFill>
                  <a:srgbClr val="002060"/>
                </a:solidFill>
              </a:rPr>
              <a:t> </a:t>
            </a:r>
            <a:r>
              <a:rPr lang="en-US" b="1" dirty="0" err="1" smtClean="0">
                <a:solidFill>
                  <a:srgbClr val="002060"/>
                </a:solidFill>
              </a:rPr>
              <a:t>gửi</a:t>
            </a:r>
            <a:r>
              <a:rPr lang="en-US" b="1" dirty="0" smtClean="0">
                <a:solidFill>
                  <a:srgbClr val="002060"/>
                </a:solidFill>
              </a:rPr>
              <a:t> </a:t>
            </a:r>
            <a:r>
              <a:rPr lang="en-US" b="1" dirty="0" err="1" smtClean="0">
                <a:solidFill>
                  <a:srgbClr val="002060"/>
                </a:solidFill>
              </a:rPr>
              <a:t>đi</a:t>
            </a:r>
            <a:r>
              <a:rPr lang="en-US" b="1" dirty="0" smtClean="0">
                <a:solidFill>
                  <a:srgbClr val="002060"/>
                </a:solidFill>
              </a:rPr>
              <a:t> </a:t>
            </a:r>
            <a:r>
              <a:rPr lang="en-US" b="1" dirty="0" err="1" smtClean="0">
                <a:solidFill>
                  <a:srgbClr val="002060"/>
                </a:solidFill>
              </a:rPr>
              <a:t>và</a:t>
            </a:r>
            <a:r>
              <a:rPr lang="en-US" b="1" dirty="0" smtClean="0">
                <a:solidFill>
                  <a:srgbClr val="002060"/>
                </a:solidFill>
              </a:rPr>
              <a:t> </a:t>
            </a:r>
            <a:r>
              <a:rPr lang="en-US" b="1" dirty="0" err="1" smtClean="0">
                <a:solidFill>
                  <a:srgbClr val="002060"/>
                </a:solidFill>
              </a:rPr>
              <a:t>ngay</a:t>
            </a:r>
            <a:r>
              <a:rPr lang="en-US" b="1" dirty="0" smtClean="0">
                <a:solidFill>
                  <a:srgbClr val="002060"/>
                </a:solidFill>
              </a:rPr>
              <a:t> </a:t>
            </a:r>
            <a:r>
              <a:rPr lang="en-US" b="1" dirty="0" err="1" smtClean="0">
                <a:solidFill>
                  <a:srgbClr val="002060"/>
                </a:solidFill>
              </a:rPr>
              <a:t>lập</a:t>
            </a:r>
            <a:r>
              <a:rPr lang="en-US" b="1" dirty="0" smtClean="0">
                <a:solidFill>
                  <a:srgbClr val="002060"/>
                </a:solidFill>
              </a:rPr>
              <a:t> </a:t>
            </a:r>
            <a:r>
              <a:rPr lang="en-US" b="1" dirty="0" err="1" smtClean="0">
                <a:solidFill>
                  <a:srgbClr val="002060"/>
                </a:solidFill>
              </a:rPr>
              <a:t>tức</a:t>
            </a:r>
            <a:r>
              <a:rPr lang="en-US" b="1" dirty="0" smtClean="0">
                <a:solidFill>
                  <a:srgbClr val="002060"/>
                </a:solidFill>
              </a:rPr>
              <a:t> Server </a:t>
            </a:r>
            <a:r>
              <a:rPr lang="en-US" b="1" dirty="0" err="1" smtClean="0">
                <a:solidFill>
                  <a:srgbClr val="002060"/>
                </a:solidFill>
              </a:rPr>
              <a:t>sẽ</a:t>
            </a:r>
            <a:r>
              <a:rPr lang="en-US" b="1" dirty="0" smtClean="0">
                <a:solidFill>
                  <a:srgbClr val="002060"/>
                </a:solidFill>
              </a:rPr>
              <a:t> </a:t>
            </a:r>
            <a:r>
              <a:rPr lang="en-US" b="1" dirty="0" err="1" smtClean="0">
                <a:solidFill>
                  <a:srgbClr val="002060"/>
                </a:solidFill>
              </a:rPr>
              <a:t>chấm</a:t>
            </a:r>
            <a:r>
              <a:rPr lang="en-US" b="1" dirty="0" smtClean="0">
                <a:solidFill>
                  <a:srgbClr val="002060"/>
                </a:solidFill>
              </a:rPr>
              <a:t> </a:t>
            </a:r>
            <a:r>
              <a:rPr lang="en-US" b="1" dirty="0" err="1" smtClean="0">
                <a:solidFill>
                  <a:srgbClr val="002060"/>
                </a:solidFill>
              </a:rPr>
              <a:t>điểm</a:t>
            </a:r>
            <a:r>
              <a:rPr lang="en-US" b="1" dirty="0" smtClean="0">
                <a:solidFill>
                  <a:srgbClr val="002060"/>
                </a:solidFill>
              </a:rPr>
              <a:t> </a:t>
            </a:r>
            <a:r>
              <a:rPr lang="en-US" b="1" dirty="0" err="1" smtClean="0">
                <a:solidFill>
                  <a:srgbClr val="002060"/>
                </a:solidFill>
              </a:rPr>
              <a:t>và</a:t>
            </a:r>
            <a:r>
              <a:rPr lang="en-US" b="1" dirty="0" smtClean="0">
                <a:solidFill>
                  <a:srgbClr val="002060"/>
                </a:solidFill>
              </a:rPr>
              <a:t> </a:t>
            </a:r>
            <a:r>
              <a:rPr lang="en-US" b="1" dirty="0" err="1" smtClean="0">
                <a:solidFill>
                  <a:srgbClr val="002060"/>
                </a:solidFill>
              </a:rPr>
              <a:t>gửi</a:t>
            </a:r>
            <a:r>
              <a:rPr lang="en-US" b="1" dirty="0" smtClean="0">
                <a:solidFill>
                  <a:srgbClr val="002060"/>
                </a:solidFill>
              </a:rPr>
              <a:t> </a:t>
            </a:r>
            <a:r>
              <a:rPr lang="en-US" b="1" dirty="0" err="1" smtClean="0">
                <a:solidFill>
                  <a:srgbClr val="002060"/>
                </a:solidFill>
              </a:rPr>
              <a:t>điểm</a:t>
            </a:r>
            <a:r>
              <a:rPr lang="en-US" b="1" dirty="0" smtClean="0">
                <a:solidFill>
                  <a:srgbClr val="002060"/>
                </a:solidFill>
              </a:rPr>
              <a:t> </a:t>
            </a:r>
            <a:r>
              <a:rPr lang="en-US" b="1" dirty="0" err="1" smtClean="0">
                <a:solidFill>
                  <a:srgbClr val="002060"/>
                </a:solidFill>
              </a:rPr>
              <a:t>về</a:t>
            </a:r>
            <a:r>
              <a:rPr lang="en-US" b="1" dirty="0" smtClean="0">
                <a:solidFill>
                  <a:srgbClr val="002060"/>
                </a:solidFill>
              </a:rPr>
              <a:t> Client </a:t>
            </a:r>
            <a:endParaRPr lang="vi-VN" b="1" dirty="0">
              <a:solidFill>
                <a:srgbClr val="002060"/>
              </a:solidFill>
            </a:endParaRPr>
          </a:p>
        </p:txBody>
      </p:sp>
      <p:sp>
        <p:nvSpPr>
          <p:cNvPr id="6" name="Title 1"/>
          <p:cNvSpPr txBox="1">
            <a:spLocks/>
          </p:cNvSpPr>
          <p:nvPr/>
        </p:nvSpPr>
        <p:spPr>
          <a:xfrm>
            <a:off x="-240733" y="5954"/>
            <a:ext cx="10018713" cy="1192768"/>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err="1" smtClean="0">
                <a:solidFill>
                  <a:srgbClr val="002060"/>
                </a:solidFill>
                <a:effectLst>
                  <a:outerShdw blurRad="38100" dist="38100" dir="2700000" algn="tl">
                    <a:srgbClr val="000000">
                      <a:alpha val="43137"/>
                    </a:srgbClr>
                  </a:outerShdw>
                </a:effectLst>
              </a:rPr>
              <a:t>Cửa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sổ</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làm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thi</a:t>
            </a:r>
            <a:endParaRPr lang="vi-VN" b="1" dirty="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5140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6322" y="1743227"/>
            <a:ext cx="8911687" cy="1280890"/>
          </a:xfrm>
        </p:spPr>
        <p:txBody>
          <a:bodyPr>
            <a:normAutofit/>
          </a:bodyPr>
          <a:lstStyle/>
          <a:p>
            <a:r>
              <a:rPr lang="vi-VN" b="1" dirty="0" smtClean="0">
                <a:solidFill>
                  <a:srgbClr val="002060"/>
                </a:solidFill>
                <a:effectLst>
                  <a:outerShdw blurRad="38100" dist="38100" dir="2700000" algn="tl">
                    <a:srgbClr val="000000">
                      <a:alpha val="43137"/>
                    </a:srgbClr>
                  </a:outerShdw>
                </a:effectLst>
              </a:rPr>
              <a:t>Tìm hiểu về ứng dụng phía Server</a:t>
            </a:r>
            <a:endParaRPr lang="vi-VN" b="1" dirty="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538791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258" y="1300766"/>
            <a:ext cx="6466303" cy="5441633"/>
          </a:xfrm>
        </p:spPr>
      </p:pic>
      <p:sp>
        <p:nvSpPr>
          <p:cNvPr id="5" name="Rectangle 4"/>
          <p:cNvSpPr/>
          <p:nvPr/>
        </p:nvSpPr>
        <p:spPr>
          <a:xfrm>
            <a:off x="5838154" y="6358647"/>
            <a:ext cx="669702" cy="28587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6" name="Straight Arrow Connector 5"/>
          <p:cNvCxnSpPr>
            <a:stCxn id="5" idx="3"/>
            <a:endCxn id="8" idx="1"/>
          </p:cNvCxnSpPr>
          <p:nvPr/>
        </p:nvCxnSpPr>
        <p:spPr>
          <a:xfrm flipV="1">
            <a:off x="6507856" y="3751660"/>
            <a:ext cx="1309620" cy="274992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17476" y="1905000"/>
            <a:ext cx="3940935" cy="3693319"/>
          </a:xfrm>
          <a:prstGeom prst="rect">
            <a:avLst/>
          </a:prstGeom>
          <a:noFill/>
        </p:spPr>
        <p:txBody>
          <a:bodyPr wrap="square" rtlCol="0">
            <a:spAutoFit/>
          </a:bodyPr>
          <a:lstStyle/>
          <a:p>
            <a:pPr marL="285750" indent="-285750">
              <a:buFont typeface="Arial" panose="020B0604020202020204" pitchFamily="34" charset="0"/>
              <a:buChar char="•"/>
            </a:pPr>
            <a:r>
              <a:rPr lang="en-US" b="1" dirty="0" err="1" smtClean="0">
                <a:solidFill>
                  <a:srgbClr val="002060"/>
                </a:solidFill>
              </a:rPr>
              <a:t>Sau</a:t>
            </a:r>
            <a:r>
              <a:rPr lang="en-US" b="1" dirty="0" smtClean="0">
                <a:solidFill>
                  <a:srgbClr val="002060"/>
                </a:solidFill>
              </a:rPr>
              <a:t> </a:t>
            </a:r>
            <a:r>
              <a:rPr lang="en-US" b="1" dirty="0" err="1" smtClean="0">
                <a:solidFill>
                  <a:srgbClr val="002060"/>
                </a:solidFill>
              </a:rPr>
              <a:t>khi</a:t>
            </a:r>
            <a:r>
              <a:rPr lang="en-US" b="1" dirty="0" smtClean="0">
                <a:solidFill>
                  <a:srgbClr val="002060"/>
                </a:solidFill>
              </a:rPr>
              <a:t> </a:t>
            </a:r>
            <a:r>
              <a:rPr lang="en-US" b="1" dirty="0" err="1" smtClean="0">
                <a:solidFill>
                  <a:srgbClr val="002060"/>
                </a:solidFill>
              </a:rPr>
              <a:t>đã</a:t>
            </a:r>
            <a:r>
              <a:rPr lang="en-US" b="1" dirty="0" smtClean="0">
                <a:solidFill>
                  <a:srgbClr val="002060"/>
                </a:solidFill>
              </a:rPr>
              <a:t> </a:t>
            </a:r>
            <a:r>
              <a:rPr lang="en-US" b="1" dirty="0" err="1" smtClean="0">
                <a:solidFill>
                  <a:srgbClr val="002060"/>
                </a:solidFill>
              </a:rPr>
              <a:t>xác</a:t>
            </a:r>
            <a:r>
              <a:rPr lang="en-US" b="1" dirty="0" smtClean="0">
                <a:solidFill>
                  <a:srgbClr val="002060"/>
                </a:solidFill>
              </a:rPr>
              <a:t> </a:t>
            </a:r>
            <a:r>
              <a:rPr lang="en-US" b="1" dirty="0" err="1" smtClean="0">
                <a:solidFill>
                  <a:srgbClr val="002060"/>
                </a:solidFill>
              </a:rPr>
              <a:t>nhận</a:t>
            </a:r>
            <a:r>
              <a:rPr lang="en-US" b="1" dirty="0" smtClean="0">
                <a:solidFill>
                  <a:srgbClr val="002060"/>
                </a:solidFill>
              </a:rPr>
              <a:t> </a:t>
            </a:r>
            <a:r>
              <a:rPr lang="en-US" b="1" dirty="0" err="1" smtClean="0">
                <a:solidFill>
                  <a:srgbClr val="002060"/>
                </a:solidFill>
              </a:rPr>
              <a:t>điểm</a:t>
            </a:r>
            <a:r>
              <a:rPr lang="en-US" b="1" dirty="0" smtClean="0">
                <a:solidFill>
                  <a:srgbClr val="002060"/>
                </a:solidFill>
              </a:rPr>
              <a:t> </a:t>
            </a:r>
            <a:r>
              <a:rPr lang="en-US" b="1" dirty="0" err="1" smtClean="0">
                <a:solidFill>
                  <a:srgbClr val="002060"/>
                </a:solidFill>
              </a:rPr>
              <a:t>số</a:t>
            </a:r>
            <a:r>
              <a:rPr lang="en-US" b="1" dirty="0" smtClean="0">
                <a:solidFill>
                  <a:srgbClr val="002060"/>
                </a:solidFill>
              </a:rPr>
              <a:t> </a:t>
            </a:r>
            <a:r>
              <a:rPr lang="en-US" b="1" dirty="0" err="1" smtClean="0">
                <a:solidFill>
                  <a:srgbClr val="002060"/>
                </a:solidFill>
              </a:rPr>
              <a:t>nhận</a:t>
            </a:r>
            <a:r>
              <a:rPr lang="en-US" b="1" dirty="0" smtClean="0">
                <a:solidFill>
                  <a:srgbClr val="002060"/>
                </a:solidFill>
              </a:rPr>
              <a:t> </a:t>
            </a:r>
            <a:r>
              <a:rPr lang="en-US" b="1" dirty="0" err="1" smtClean="0">
                <a:solidFill>
                  <a:srgbClr val="002060"/>
                </a:solidFill>
              </a:rPr>
              <a:t>được</a:t>
            </a:r>
            <a:r>
              <a:rPr lang="en-US" b="1" dirty="0" smtClean="0">
                <a:solidFill>
                  <a:srgbClr val="002060"/>
                </a:solidFill>
              </a:rPr>
              <a:t> </a:t>
            </a:r>
            <a:r>
              <a:rPr lang="en-US" b="1" dirty="0" err="1" smtClean="0">
                <a:solidFill>
                  <a:srgbClr val="002060"/>
                </a:solidFill>
              </a:rPr>
              <a:t>hoặc</a:t>
            </a:r>
            <a:r>
              <a:rPr lang="en-US" b="1" dirty="0" smtClean="0">
                <a:solidFill>
                  <a:srgbClr val="002060"/>
                </a:solidFill>
              </a:rPr>
              <a:t> </a:t>
            </a:r>
            <a:r>
              <a:rPr lang="en-US" b="1" dirty="0" err="1" smtClean="0">
                <a:solidFill>
                  <a:srgbClr val="002060"/>
                </a:solidFill>
              </a:rPr>
              <a:t>xác</a:t>
            </a:r>
            <a:r>
              <a:rPr lang="en-US" b="1" dirty="0" smtClean="0">
                <a:solidFill>
                  <a:srgbClr val="002060"/>
                </a:solidFill>
              </a:rPr>
              <a:t> </a:t>
            </a:r>
            <a:r>
              <a:rPr lang="en-US" b="1" dirty="0" err="1" smtClean="0">
                <a:solidFill>
                  <a:srgbClr val="002060"/>
                </a:solidFill>
              </a:rPr>
              <a:t>nhận</a:t>
            </a:r>
            <a:r>
              <a:rPr lang="en-US" b="1" dirty="0" smtClean="0">
                <a:solidFill>
                  <a:srgbClr val="002060"/>
                </a:solidFill>
              </a:rPr>
              <a:t> </a:t>
            </a:r>
            <a:r>
              <a:rPr lang="en-US" b="1" dirty="0" err="1" smtClean="0">
                <a:solidFill>
                  <a:srgbClr val="002060"/>
                </a:solidFill>
              </a:rPr>
              <a:t>bỏ</a:t>
            </a:r>
            <a:r>
              <a:rPr lang="en-US" b="1" dirty="0" smtClean="0">
                <a:solidFill>
                  <a:srgbClr val="002060"/>
                </a:solidFill>
              </a:rPr>
              <a:t> </a:t>
            </a:r>
            <a:r>
              <a:rPr lang="en-US" b="1" dirty="0" err="1" smtClean="0">
                <a:solidFill>
                  <a:srgbClr val="002060"/>
                </a:solidFill>
              </a:rPr>
              <a:t>bài</a:t>
            </a:r>
            <a:r>
              <a:rPr lang="en-US" b="1" dirty="0" smtClean="0">
                <a:solidFill>
                  <a:srgbClr val="002060"/>
                </a:solidFill>
              </a:rPr>
              <a:t>, Button “</a:t>
            </a:r>
            <a:r>
              <a:rPr lang="en-US" b="1" dirty="0" err="1" smtClean="0">
                <a:solidFill>
                  <a:srgbClr val="002060"/>
                </a:solidFill>
              </a:rPr>
              <a:t>Bỏ</a:t>
            </a:r>
            <a:r>
              <a:rPr lang="en-US" b="1" dirty="0" smtClean="0">
                <a:solidFill>
                  <a:srgbClr val="002060"/>
                </a:solidFill>
              </a:rPr>
              <a:t> </a:t>
            </a:r>
            <a:r>
              <a:rPr lang="en-US" b="1" dirty="0" err="1" smtClean="0">
                <a:solidFill>
                  <a:srgbClr val="002060"/>
                </a:solidFill>
              </a:rPr>
              <a:t>bài</a:t>
            </a:r>
            <a:r>
              <a:rPr lang="en-US" b="1" dirty="0" smtClean="0">
                <a:solidFill>
                  <a:srgbClr val="002060"/>
                </a:solidFill>
              </a:rPr>
              <a:t>” </a:t>
            </a:r>
            <a:r>
              <a:rPr lang="en-US" b="1" dirty="0" err="1" smtClean="0">
                <a:solidFill>
                  <a:srgbClr val="002060"/>
                </a:solidFill>
              </a:rPr>
              <a:t>chuyển</a:t>
            </a:r>
            <a:r>
              <a:rPr lang="en-US" b="1" dirty="0" smtClean="0">
                <a:solidFill>
                  <a:srgbClr val="002060"/>
                </a:solidFill>
              </a:rPr>
              <a:t> </a:t>
            </a:r>
            <a:r>
              <a:rPr lang="en-US" b="1" dirty="0" err="1" smtClean="0">
                <a:solidFill>
                  <a:srgbClr val="002060"/>
                </a:solidFill>
              </a:rPr>
              <a:t>thành</a:t>
            </a:r>
            <a:r>
              <a:rPr lang="en-US" b="1" dirty="0" smtClean="0">
                <a:solidFill>
                  <a:srgbClr val="002060"/>
                </a:solidFill>
              </a:rPr>
              <a:t> Button “Quay </a:t>
            </a:r>
            <a:r>
              <a:rPr lang="en-US" b="1" dirty="0" err="1" smtClean="0">
                <a:solidFill>
                  <a:srgbClr val="002060"/>
                </a:solidFill>
              </a:rPr>
              <a:t>lại</a:t>
            </a:r>
            <a:r>
              <a:rPr lang="en-US" b="1" dirty="0" smtClean="0">
                <a:solidFill>
                  <a:srgbClr val="002060"/>
                </a:solidFill>
              </a:rPr>
              <a:t>” </a:t>
            </a:r>
            <a:r>
              <a:rPr lang="en-US" b="1" dirty="0" err="1" smtClean="0">
                <a:solidFill>
                  <a:srgbClr val="002060"/>
                </a:solidFill>
              </a:rPr>
              <a:t>để</a:t>
            </a:r>
            <a:r>
              <a:rPr lang="en-US" b="1" dirty="0" smtClean="0">
                <a:solidFill>
                  <a:srgbClr val="002060"/>
                </a:solidFill>
              </a:rPr>
              <a:t> </a:t>
            </a:r>
            <a:r>
              <a:rPr lang="en-US" b="1" dirty="0" err="1" smtClean="0">
                <a:solidFill>
                  <a:srgbClr val="002060"/>
                </a:solidFill>
              </a:rPr>
              <a:t>trở</a:t>
            </a:r>
            <a:r>
              <a:rPr lang="en-US" b="1" dirty="0" smtClean="0">
                <a:solidFill>
                  <a:srgbClr val="002060"/>
                </a:solidFill>
              </a:rPr>
              <a:t> </a:t>
            </a:r>
            <a:r>
              <a:rPr lang="en-US" b="1" dirty="0" err="1" smtClean="0">
                <a:solidFill>
                  <a:srgbClr val="002060"/>
                </a:solidFill>
              </a:rPr>
              <a:t>về</a:t>
            </a:r>
            <a:r>
              <a:rPr lang="en-US" b="1" dirty="0" smtClean="0">
                <a:solidFill>
                  <a:srgbClr val="002060"/>
                </a:solidFill>
              </a:rPr>
              <a:t> </a:t>
            </a:r>
            <a:r>
              <a:rPr lang="en-US" b="1" dirty="0" err="1" smtClean="0">
                <a:solidFill>
                  <a:srgbClr val="002060"/>
                </a:solidFill>
              </a:rPr>
              <a:t>màn</a:t>
            </a:r>
            <a:r>
              <a:rPr lang="en-US" b="1" dirty="0" smtClean="0">
                <a:solidFill>
                  <a:srgbClr val="002060"/>
                </a:solidFill>
              </a:rPr>
              <a:t> </a:t>
            </a:r>
            <a:r>
              <a:rPr lang="en-US" b="1" dirty="0" err="1" smtClean="0">
                <a:solidFill>
                  <a:srgbClr val="002060"/>
                </a:solidFill>
              </a:rPr>
              <a:t>hình</a:t>
            </a:r>
            <a:r>
              <a:rPr lang="en-US" b="1" dirty="0" smtClean="0">
                <a:solidFill>
                  <a:srgbClr val="002060"/>
                </a:solidFill>
              </a:rPr>
              <a:t> </a:t>
            </a:r>
            <a:r>
              <a:rPr lang="en-US" b="1" dirty="0" err="1" smtClean="0">
                <a:solidFill>
                  <a:srgbClr val="002060"/>
                </a:solidFill>
              </a:rPr>
              <a:t>chính</a:t>
            </a:r>
            <a:endParaRPr lang="en-US" b="1" dirty="0" smtClean="0">
              <a:solidFill>
                <a:srgbClr val="002060"/>
              </a:solidFill>
            </a:endParaRPr>
          </a:p>
          <a:p>
            <a:pPr marL="285750" indent="-285750">
              <a:buFont typeface="Arial" panose="020B0604020202020204" pitchFamily="34" charset="0"/>
              <a:buChar char="•"/>
            </a:pPr>
            <a:r>
              <a:rPr lang="en-US" b="1" dirty="0" err="1" smtClean="0">
                <a:solidFill>
                  <a:srgbClr val="002060"/>
                </a:solidFill>
              </a:rPr>
              <a:t>Sau</a:t>
            </a:r>
            <a:r>
              <a:rPr lang="en-US" b="1" dirty="0" smtClean="0">
                <a:solidFill>
                  <a:srgbClr val="002060"/>
                </a:solidFill>
              </a:rPr>
              <a:t> </a:t>
            </a:r>
            <a:r>
              <a:rPr lang="en-US" b="1" dirty="0" err="1" smtClean="0">
                <a:solidFill>
                  <a:srgbClr val="002060"/>
                </a:solidFill>
              </a:rPr>
              <a:t>khi</a:t>
            </a:r>
            <a:r>
              <a:rPr lang="en-US" b="1" dirty="0" smtClean="0">
                <a:solidFill>
                  <a:srgbClr val="002060"/>
                </a:solidFill>
              </a:rPr>
              <a:t> quay </a:t>
            </a:r>
            <a:r>
              <a:rPr lang="en-US" b="1" dirty="0" err="1" smtClean="0">
                <a:solidFill>
                  <a:srgbClr val="002060"/>
                </a:solidFill>
              </a:rPr>
              <a:t>lại</a:t>
            </a:r>
            <a:r>
              <a:rPr lang="en-US" b="1" dirty="0" smtClean="0">
                <a:solidFill>
                  <a:srgbClr val="002060"/>
                </a:solidFill>
              </a:rPr>
              <a:t> </a:t>
            </a:r>
            <a:r>
              <a:rPr lang="en-US" b="1" dirty="0" err="1" smtClean="0">
                <a:solidFill>
                  <a:srgbClr val="002060"/>
                </a:solidFill>
              </a:rPr>
              <a:t>màn</a:t>
            </a:r>
            <a:r>
              <a:rPr lang="en-US" b="1" dirty="0" smtClean="0">
                <a:solidFill>
                  <a:srgbClr val="002060"/>
                </a:solidFill>
              </a:rPr>
              <a:t> </a:t>
            </a:r>
            <a:r>
              <a:rPr lang="en-US" b="1" dirty="0" err="1" smtClean="0">
                <a:solidFill>
                  <a:srgbClr val="002060"/>
                </a:solidFill>
              </a:rPr>
              <a:t>hình</a:t>
            </a:r>
            <a:r>
              <a:rPr lang="en-US" b="1" dirty="0" smtClean="0">
                <a:solidFill>
                  <a:srgbClr val="002060"/>
                </a:solidFill>
              </a:rPr>
              <a:t> </a:t>
            </a:r>
            <a:r>
              <a:rPr lang="en-US" b="1" dirty="0" err="1" smtClean="0">
                <a:solidFill>
                  <a:srgbClr val="002060"/>
                </a:solidFill>
              </a:rPr>
              <a:t>chính</a:t>
            </a:r>
            <a:r>
              <a:rPr lang="en-US" b="1" dirty="0">
                <a:solidFill>
                  <a:srgbClr val="002060"/>
                </a:solidFill>
              </a:rPr>
              <a:t> </a:t>
            </a:r>
            <a:r>
              <a:rPr lang="en-US" b="1" dirty="0" err="1" smtClean="0">
                <a:solidFill>
                  <a:srgbClr val="002060"/>
                </a:solidFill>
              </a:rPr>
              <a:t>tại</a:t>
            </a:r>
            <a:r>
              <a:rPr lang="en-US" b="1" dirty="0" smtClean="0">
                <a:solidFill>
                  <a:srgbClr val="002060"/>
                </a:solidFill>
              </a:rPr>
              <a:t> Tab “</a:t>
            </a:r>
            <a:r>
              <a:rPr lang="en-US" b="1" dirty="0" err="1" smtClean="0">
                <a:solidFill>
                  <a:srgbClr val="002060"/>
                </a:solidFill>
              </a:rPr>
              <a:t>Lịch</a:t>
            </a:r>
            <a:r>
              <a:rPr lang="en-US" b="1" dirty="0" smtClean="0">
                <a:solidFill>
                  <a:srgbClr val="002060"/>
                </a:solidFill>
              </a:rPr>
              <a:t> </a:t>
            </a:r>
            <a:r>
              <a:rPr lang="en-US" b="1" dirty="0" err="1" smtClean="0">
                <a:solidFill>
                  <a:srgbClr val="002060"/>
                </a:solidFill>
              </a:rPr>
              <a:t>sử</a:t>
            </a:r>
            <a:r>
              <a:rPr lang="en-US" b="1" dirty="0" smtClean="0">
                <a:solidFill>
                  <a:srgbClr val="002060"/>
                </a:solidFill>
              </a:rPr>
              <a:t> </a:t>
            </a:r>
            <a:r>
              <a:rPr lang="en-US" b="1" dirty="0" err="1" smtClean="0">
                <a:solidFill>
                  <a:srgbClr val="002060"/>
                </a:solidFill>
              </a:rPr>
              <a:t>làm</a:t>
            </a:r>
            <a:r>
              <a:rPr lang="en-US" b="1" dirty="0" smtClean="0">
                <a:solidFill>
                  <a:srgbClr val="002060"/>
                </a:solidFill>
              </a:rPr>
              <a:t> </a:t>
            </a:r>
            <a:r>
              <a:rPr lang="en-US" b="1" dirty="0" err="1" smtClean="0">
                <a:solidFill>
                  <a:srgbClr val="002060"/>
                </a:solidFill>
              </a:rPr>
              <a:t>bài</a:t>
            </a:r>
            <a:r>
              <a:rPr lang="en-US" b="1" dirty="0" smtClean="0">
                <a:solidFill>
                  <a:srgbClr val="002060"/>
                </a:solidFill>
              </a:rPr>
              <a:t> </a:t>
            </a:r>
            <a:r>
              <a:rPr lang="en-US" b="1" dirty="0" err="1" smtClean="0">
                <a:solidFill>
                  <a:srgbClr val="002060"/>
                </a:solidFill>
              </a:rPr>
              <a:t>thi</a:t>
            </a:r>
            <a:r>
              <a:rPr lang="en-US" b="1" dirty="0" smtClean="0">
                <a:solidFill>
                  <a:srgbClr val="002060"/>
                </a:solidFill>
              </a:rPr>
              <a:t>” click Button “</a:t>
            </a:r>
            <a:r>
              <a:rPr lang="en-US" b="1" dirty="0" err="1" smtClean="0">
                <a:solidFill>
                  <a:srgbClr val="002060"/>
                </a:solidFill>
              </a:rPr>
              <a:t>cập</a:t>
            </a:r>
            <a:r>
              <a:rPr lang="en-US" b="1" dirty="0" smtClean="0">
                <a:solidFill>
                  <a:srgbClr val="002060"/>
                </a:solidFill>
              </a:rPr>
              <a:t> </a:t>
            </a:r>
            <a:r>
              <a:rPr lang="en-US" b="1" dirty="0" err="1" smtClean="0">
                <a:solidFill>
                  <a:srgbClr val="002060"/>
                </a:solidFill>
              </a:rPr>
              <a:t>nhật</a:t>
            </a:r>
            <a:r>
              <a:rPr lang="en-US" b="1" dirty="0" smtClean="0">
                <a:solidFill>
                  <a:srgbClr val="002060"/>
                </a:solidFill>
              </a:rPr>
              <a:t>” </a:t>
            </a:r>
            <a:r>
              <a:rPr lang="en-US" b="1" dirty="0" err="1" smtClean="0">
                <a:solidFill>
                  <a:srgbClr val="002060"/>
                </a:solidFill>
              </a:rPr>
              <a:t>sẽ</a:t>
            </a:r>
            <a:r>
              <a:rPr lang="en-US" b="1" dirty="0" smtClean="0">
                <a:solidFill>
                  <a:srgbClr val="002060"/>
                </a:solidFill>
              </a:rPr>
              <a:t> </a:t>
            </a:r>
            <a:r>
              <a:rPr lang="en-US" b="1" dirty="0" err="1" smtClean="0">
                <a:solidFill>
                  <a:srgbClr val="002060"/>
                </a:solidFill>
              </a:rPr>
              <a:t>hiện</a:t>
            </a:r>
            <a:r>
              <a:rPr lang="en-US" b="1" dirty="0" smtClean="0">
                <a:solidFill>
                  <a:srgbClr val="002060"/>
                </a:solidFill>
              </a:rPr>
              <a:t> </a:t>
            </a:r>
            <a:r>
              <a:rPr lang="en-US" b="1" dirty="0" err="1" smtClean="0">
                <a:solidFill>
                  <a:srgbClr val="002060"/>
                </a:solidFill>
              </a:rPr>
              <a:t>lên</a:t>
            </a:r>
            <a:r>
              <a:rPr lang="en-US" b="1" dirty="0" smtClean="0">
                <a:solidFill>
                  <a:srgbClr val="002060"/>
                </a:solidFill>
              </a:rPr>
              <a:t> </a:t>
            </a:r>
            <a:r>
              <a:rPr lang="en-US" b="1" dirty="0" err="1" smtClean="0">
                <a:solidFill>
                  <a:srgbClr val="002060"/>
                </a:solidFill>
              </a:rPr>
              <a:t>kết</a:t>
            </a:r>
            <a:r>
              <a:rPr lang="en-US" b="1" dirty="0" smtClean="0">
                <a:solidFill>
                  <a:srgbClr val="002060"/>
                </a:solidFill>
              </a:rPr>
              <a:t> </a:t>
            </a:r>
            <a:r>
              <a:rPr lang="en-US" b="1" dirty="0" err="1" smtClean="0">
                <a:solidFill>
                  <a:srgbClr val="002060"/>
                </a:solidFill>
              </a:rPr>
              <a:t>quả</a:t>
            </a:r>
            <a:r>
              <a:rPr lang="en-US" b="1" dirty="0" smtClean="0">
                <a:solidFill>
                  <a:srgbClr val="002060"/>
                </a:solidFill>
              </a:rPr>
              <a:t> </a:t>
            </a:r>
            <a:r>
              <a:rPr lang="en-US" b="1" dirty="0" err="1" smtClean="0">
                <a:solidFill>
                  <a:srgbClr val="002060"/>
                </a:solidFill>
              </a:rPr>
              <a:t>bài</a:t>
            </a:r>
            <a:r>
              <a:rPr lang="en-US" b="1" dirty="0" smtClean="0">
                <a:solidFill>
                  <a:srgbClr val="002060"/>
                </a:solidFill>
              </a:rPr>
              <a:t> </a:t>
            </a:r>
            <a:r>
              <a:rPr lang="en-US" b="1" dirty="0" err="1" smtClean="0">
                <a:solidFill>
                  <a:srgbClr val="002060"/>
                </a:solidFill>
              </a:rPr>
              <a:t>thi</a:t>
            </a:r>
            <a:r>
              <a:rPr lang="en-US" b="1" dirty="0" smtClean="0">
                <a:solidFill>
                  <a:srgbClr val="002060"/>
                </a:solidFill>
              </a:rPr>
              <a:t> </a:t>
            </a:r>
            <a:r>
              <a:rPr lang="en-US" b="1" dirty="0" err="1" smtClean="0">
                <a:solidFill>
                  <a:srgbClr val="002060"/>
                </a:solidFill>
              </a:rPr>
              <a:t>vừa</a:t>
            </a:r>
            <a:r>
              <a:rPr lang="en-US" b="1" dirty="0" smtClean="0">
                <a:solidFill>
                  <a:srgbClr val="002060"/>
                </a:solidFill>
              </a:rPr>
              <a:t> </a:t>
            </a:r>
            <a:r>
              <a:rPr lang="en-US" b="1" dirty="0" err="1" smtClean="0">
                <a:solidFill>
                  <a:srgbClr val="002060"/>
                </a:solidFill>
              </a:rPr>
              <a:t>làm</a:t>
            </a:r>
            <a:endParaRPr lang="en-US" b="1" dirty="0" smtClean="0">
              <a:solidFill>
                <a:srgbClr val="002060"/>
              </a:solidFill>
            </a:endParaRPr>
          </a:p>
          <a:p>
            <a:pPr marL="285750" indent="-285750">
              <a:buFont typeface="Arial" panose="020B0604020202020204" pitchFamily="34" charset="0"/>
              <a:buChar char="•"/>
            </a:pPr>
            <a:r>
              <a:rPr lang="en-US" b="1" dirty="0" err="1" smtClean="0">
                <a:solidFill>
                  <a:srgbClr val="002060"/>
                </a:solidFill>
              </a:rPr>
              <a:t>Bạn</a:t>
            </a:r>
            <a:r>
              <a:rPr lang="en-US" b="1" dirty="0" smtClean="0">
                <a:solidFill>
                  <a:srgbClr val="002060"/>
                </a:solidFill>
              </a:rPr>
              <a:t> </a:t>
            </a:r>
            <a:r>
              <a:rPr lang="en-US" b="1" dirty="0" err="1" smtClean="0">
                <a:solidFill>
                  <a:srgbClr val="002060"/>
                </a:solidFill>
              </a:rPr>
              <a:t>có</a:t>
            </a:r>
            <a:r>
              <a:rPr lang="en-US" b="1" dirty="0" smtClean="0">
                <a:solidFill>
                  <a:srgbClr val="002060"/>
                </a:solidFill>
              </a:rPr>
              <a:t> </a:t>
            </a:r>
            <a:r>
              <a:rPr lang="en-US" b="1" dirty="0" err="1" smtClean="0">
                <a:solidFill>
                  <a:srgbClr val="002060"/>
                </a:solidFill>
              </a:rPr>
              <a:t>thể</a:t>
            </a:r>
            <a:r>
              <a:rPr lang="en-US" b="1" dirty="0" smtClean="0">
                <a:solidFill>
                  <a:srgbClr val="002060"/>
                </a:solidFill>
              </a:rPr>
              <a:t> </a:t>
            </a:r>
            <a:r>
              <a:rPr lang="en-US" b="1" dirty="0" err="1" smtClean="0">
                <a:solidFill>
                  <a:srgbClr val="002060"/>
                </a:solidFill>
              </a:rPr>
              <a:t>chọn</a:t>
            </a:r>
            <a:r>
              <a:rPr lang="en-US" b="1" dirty="0" smtClean="0">
                <a:solidFill>
                  <a:srgbClr val="002060"/>
                </a:solidFill>
              </a:rPr>
              <a:t> </a:t>
            </a:r>
            <a:r>
              <a:rPr lang="en-US" b="1" dirty="0" err="1" smtClean="0">
                <a:solidFill>
                  <a:srgbClr val="002060"/>
                </a:solidFill>
              </a:rPr>
              <a:t>bài</a:t>
            </a:r>
            <a:r>
              <a:rPr lang="en-US" b="1" dirty="0" smtClean="0">
                <a:solidFill>
                  <a:srgbClr val="002060"/>
                </a:solidFill>
              </a:rPr>
              <a:t> </a:t>
            </a:r>
            <a:r>
              <a:rPr lang="en-US" b="1" dirty="0" err="1" smtClean="0">
                <a:solidFill>
                  <a:srgbClr val="002060"/>
                </a:solidFill>
              </a:rPr>
              <a:t>thi</a:t>
            </a:r>
            <a:r>
              <a:rPr lang="en-US" b="1" dirty="0" smtClean="0">
                <a:solidFill>
                  <a:srgbClr val="002060"/>
                </a:solidFill>
              </a:rPr>
              <a:t> </a:t>
            </a:r>
            <a:r>
              <a:rPr lang="en-US" b="1" dirty="0" err="1" smtClean="0">
                <a:solidFill>
                  <a:srgbClr val="002060"/>
                </a:solidFill>
              </a:rPr>
              <a:t>và</a:t>
            </a:r>
            <a:r>
              <a:rPr lang="en-US" b="1" dirty="0" smtClean="0">
                <a:solidFill>
                  <a:srgbClr val="002060"/>
                </a:solidFill>
              </a:rPr>
              <a:t> </a:t>
            </a:r>
            <a:r>
              <a:rPr lang="en-US" b="1" dirty="0" err="1" smtClean="0">
                <a:solidFill>
                  <a:srgbClr val="002060"/>
                </a:solidFill>
              </a:rPr>
              <a:t>ấn</a:t>
            </a:r>
            <a:r>
              <a:rPr lang="en-US" b="1" dirty="0" smtClean="0">
                <a:solidFill>
                  <a:srgbClr val="002060"/>
                </a:solidFill>
              </a:rPr>
              <a:t> “In chi </a:t>
            </a:r>
            <a:r>
              <a:rPr lang="en-US" b="1" dirty="0" err="1" smtClean="0">
                <a:solidFill>
                  <a:srgbClr val="002060"/>
                </a:solidFill>
              </a:rPr>
              <a:t>tiết</a:t>
            </a:r>
            <a:r>
              <a:rPr lang="en-US" b="1" dirty="0" smtClean="0">
                <a:solidFill>
                  <a:srgbClr val="002060"/>
                </a:solidFill>
              </a:rPr>
              <a:t>” </a:t>
            </a:r>
            <a:r>
              <a:rPr lang="en-US" b="1" dirty="0" err="1" smtClean="0">
                <a:solidFill>
                  <a:srgbClr val="002060"/>
                </a:solidFill>
              </a:rPr>
              <a:t>để</a:t>
            </a:r>
            <a:r>
              <a:rPr lang="en-US" b="1" dirty="0" smtClean="0">
                <a:solidFill>
                  <a:srgbClr val="002060"/>
                </a:solidFill>
              </a:rPr>
              <a:t> </a:t>
            </a:r>
            <a:r>
              <a:rPr lang="en-US" b="1" dirty="0" err="1" smtClean="0">
                <a:solidFill>
                  <a:srgbClr val="002060"/>
                </a:solidFill>
              </a:rPr>
              <a:t>kiểm</a:t>
            </a:r>
            <a:r>
              <a:rPr lang="en-US" b="1" dirty="0" smtClean="0">
                <a:solidFill>
                  <a:srgbClr val="002060"/>
                </a:solidFill>
              </a:rPr>
              <a:t> </a:t>
            </a:r>
            <a:r>
              <a:rPr lang="en-US" b="1" dirty="0" err="1" smtClean="0">
                <a:solidFill>
                  <a:srgbClr val="002060"/>
                </a:solidFill>
              </a:rPr>
              <a:t>tra</a:t>
            </a:r>
            <a:r>
              <a:rPr lang="en-US" b="1" dirty="0" smtClean="0">
                <a:solidFill>
                  <a:srgbClr val="002060"/>
                </a:solidFill>
              </a:rPr>
              <a:t> </a:t>
            </a:r>
            <a:r>
              <a:rPr lang="en-US" b="1" dirty="0" err="1" smtClean="0">
                <a:solidFill>
                  <a:srgbClr val="002060"/>
                </a:solidFill>
              </a:rPr>
              <a:t>đáp</a:t>
            </a:r>
            <a:r>
              <a:rPr lang="en-US" b="1" dirty="0" smtClean="0">
                <a:solidFill>
                  <a:srgbClr val="002060"/>
                </a:solidFill>
              </a:rPr>
              <a:t> </a:t>
            </a:r>
            <a:r>
              <a:rPr lang="en-US" b="1" dirty="0" err="1" smtClean="0">
                <a:solidFill>
                  <a:srgbClr val="002060"/>
                </a:solidFill>
              </a:rPr>
              <a:t>án</a:t>
            </a:r>
            <a:r>
              <a:rPr lang="en-US" b="1" dirty="0" smtClean="0">
                <a:solidFill>
                  <a:srgbClr val="002060"/>
                </a:solidFill>
              </a:rPr>
              <a:t> </a:t>
            </a:r>
            <a:r>
              <a:rPr lang="en-US" b="1" dirty="0" err="1" smtClean="0">
                <a:solidFill>
                  <a:srgbClr val="002060"/>
                </a:solidFill>
              </a:rPr>
              <a:t>ngay</a:t>
            </a:r>
            <a:r>
              <a:rPr lang="en-US" b="1" dirty="0" smtClean="0">
                <a:solidFill>
                  <a:srgbClr val="002060"/>
                </a:solidFill>
              </a:rPr>
              <a:t> </a:t>
            </a:r>
            <a:r>
              <a:rPr lang="en-US" b="1" dirty="0" err="1" smtClean="0">
                <a:solidFill>
                  <a:srgbClr val="002060"/>
                </a:solidFill>
              </a:rPr>
              <a:t>lập</a:t>
            </a:r>
            <a:r>
              <a:rPr lang="en-US" b="1" dirty="0" smtClean="0">
                <a:solidFill>
                  <a:srgbClr val="002060"/>
                </a:solidFill>
              </a:rPr>
              <a:t> </a:t>
            </a:r>
            <a:r>
              <a:rPr lang="en-US" b="1" dirty="0" err="1" smtClean="0">
                <a:solidFill>
                  <a:srgbClr val="002060"/>
                </a:solidFill>
              </a:rPr>
              <a:t>tức</a:t>
            </a:r>
            <a:endParaRPr lang="en-US" b="1" dirty="0" smtClean="0">
              <a:solidFill>
                <a:srgbClr val="002060"/>
              </a:solidFill>
            </a:endParaRPr>
          </a:p>
          <a:p>
            <a:endParaRPr lang="vi-VN" b="1" dirty="0">
              <a:solidFill>
                <a:srgbClr val="002060"/>
              </a:solidFill>
            </a:endParaRPr>
          </a:p>
        </p:txBody>
      </p:sp>
      <p:sp>
        <p:nvSpPr>
          <p:cNvPr id="9" name="Title 1"/>
          <p:cNvSpPr>
            <a:spLocks noGrp="1"/>
          </p:cNvSpPr>
          <p:nvPr>
            <p:ph type="title"/>
          </p:nvPr>
        </p:nvSpPr>
        <p:spPr>
          <a:xfrm>
            <a:off x="-240733" y="5954"/>
            <a:ext cx="10018713" cy="1192768"/>
          </a:xfrm>
        </p:spPr>
        <p:txBody>
          <a:bodyPr/>
          <a:lstStyle/>
          <a:p>
            <a:r>
              <a:rPr lang="en-US" b="1" dirty="0" err="1" smtClean="0">
                <a:solidFill>
                  <a:srgbClr val="002060"/>
                </a:solidFill>
                <a:effectLst>
                  <a:outerShdw blurRad="38100" dist="38100" dir="2700000" algn="tl">
                    <a:srgbClr val="000000">
                      <a:alpha val="43137"/>
                    </a:srgbClr>
                  </a:outerShdw>
                </a:effectLst>
              </a:rPr>
              <a:t>Cửa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sổ</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làm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bài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thi</a:t>
            </a:r>
            <a:endParaRPr lang="vi-VN" b="1" dirty="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2833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004" y="154547"/>
            <a:ext cx="10018713" cy="892934"/>
          </a:xfrm>
        </p:spPr>
        <p:txBody>
          <a:bodyPr>
            <a:normAutofit/>
          </a:bodyPr>
          <a:lstStyle/>
          <a:p>
            <a:r>
              <a:rPr lang="en-US" b="1" dirty="0" err="1" smtClean="0">
                <a:solidFill>
                  <a:srgbClr val="002060"/>
                </a:solidFill>
                <a:effectLst>
                  <a:outerShdw blurRad="38100" dist="38100" dir="2700000" algn="tl">
                    <a:srgbClr val="000000">
                      <a:alpha val="43137"/>
                    </a:srgbClr>
                  </a:outerShdw>
                </a:effectLst>
              </a:rPr>
              <a:t>Cách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thức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kết</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nối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giữa</a:t>
            </a:r>
            <a:r>
              <a:rPr lang="en-US" b="1" dirty="0" smtClean="0">
                <a:solidFill>
                  <a:srgbClr val="002060"/>
                </a:solidFill>
                <a:effectLst>
                  <a:outerShdw blurRad="38100" dist="38100" dir="2700000" algn="tl">
                    <a:srgbClr val="000000">
                      <a:alpha val="43137"/>
                    </a:srgbClr>
                  </a:outerShdw>
                </a:effectLst>
              </a:rPr>
              <a:t> Server </a:t>
            </a:r>
            <a:r>
              <a:rPr lang="en-US" b="1" dirty="0" err="1" smtClean="0">
                <a:solidFill>
                  <a:srgbClr val="002060"/>
                </a:solidFill>
                <a:effectLst>
                  <a:outerShdw blurRad="38100" dist="38100" dir="2700000" algn="tl">
                    <a:srgbClr val="000000">
                      <a:alpha val="43137"/>
                    </a:srgbClr>
                  </a:outerShdw>
                </a:effectLst>
              </a:rPr>
              <a:t>và</a:t>
            </a:r>
            <a:r>
              <a:rPr lang="en-US" b="1" dirty="0" smtClean="0">
                <a:solidFill>
                  <a:srgbClr val="002060"/>
                </a:solidFill>
                <a:effectLst>
                  <a:outerShdw blurRad="38100" dist="38100" dir="2700000" algn="tl">
                    <a:srgbClr val="000000">
                      <a:alpha val="43137"/>
                    </a:srgbClr>
                  </a:outerShdw>
                </a:effectLst>
              </a:rPr>
              <a:t> Client</a:t>
            </a:r>
            <a:endParaRPr lang="vi-VN" b="1" dirty="0">
              <a:solidFill>
                <a:srgbClr val="00206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514008" y="1319134"/>
            <a:ext cx="9989016" cy="5291528"/>
          </a:xfrm>
        </p:spPr>
        <p:txBody>
          <a:bodyPr/>
          <a:lstStyle/>
          <a:p>
            <a:r>
              <a:rPr lang="en-US" dirty="0" err="1" smtClean="0"/>
              <a:t>Hai</a:t>
            </a:r>
            <a:r>
              <a:rPr lang="en-US" dirty="0" smtClean="0"/>
              <a:t> </a:t>
            </a:r>
            <a:r>
              <a:rPr lang="en-US" dirty="0" err="1" smtClean="0"/>
              <a:t>ứng</a:t>
            </a:r>
            <a:r>
              <a:rPr lang="en-US" dirty="0" smtClean="0"/>
              <a:t> </a:t>
            </a:r>
            <a:r>
              <a:rPr lang="en-US" dirty="0" err="1" smtClean="0"/>
              <a:t>dụng</a:t>
            </a:r>
            <a:r>
              <a:rPr lang="en-US" dirty="0" smtClean="0"/>
              <a:t> ở Client </a:t>
            </a:r>
            <a:r>
              <a:rPr lang="en-US" dirty="0" err="1" smtClean="0"/>
              <a:t>và</a:t>
            </a:r>
            <a:r>
              <a:rPr lang="en-US" dirty="0" smtClean="0"/>
              <a:t> Server </a:t>
            </a:r>
            <a:r>
              <a:rPr lang="en-US" dirty="0" err="1" smtClean="0"/>
              <a:t>được</a:t>
            </a:r>
            <a:r>
              <a:rPr lang="en-US" dirty="0" smtClean="0"/>
              <a:t> </a:t>
            </a:r>
            <a:r>
              <a:rPr lang="en-US" dirty="0" err="1" smtClean="0"/>
              <a:t>giao</a:t>
            </a:r>
            <a:r>
              <a:rPr lang="en-US" dirty="0" smtClean="0"/>
              <a:t> </a:t>
            </a:r>
            <a:r>
              <a:rPr lang="en-US" dirty="0" err="1" smtClean="0"/>
              <a:t>tiếp</a:t>
            </a:r>
            <a:r>
              <a:rPr lang="en-US" dirty="0" smtClean="0"/>
              <a:t> </a:t>
            </a:r>
            <a:r>
              <a:rPr lang="en-US" dirty="0" err="1" smtClean="0"/>
              <a:t>với</a:t>
            </a:r>
            <a:r>
              <a:rPr lang="en-US" dirty="0" smtClean="0"/>
              <a:t> </a:t>
            </a:r>
            <a:r>
              <a:rPr lang="en-US" dirty="0" err="1" smtClean="0"/>
              <a:t>nhau</a:t>
            </a:r>
            <a:r>
              <a:rPr lang="en-US" dirty="0" smtClean="0"/>
              <a:t> </a:t>
            </a:r>
            <a:r>
              <a:rPr lang="en-US" dirty="0" err="1" smtClean="0"/>
              <a:t>thông</a:t>
            </a:r>
            <a:r>
              <a:rPr lang="en-US" dirty="0" smtClean="0"/>
              <a:t> qua </a:t>
            </a:r>
            <a:r>
              <a:rPr lang="en-US" dirty="0" err="1" smtClean="0"/>
              <a:t>kết</a:t>
            </a:r>
            <a:r>
              <a:rPr lang="en-US" dirty="0" smtClean="0"/>
              <a:t> </a:t>
            </a:r>
            <a:r>
              <a:rPr lang="en-US" dirty="0" err="1" smtClean="0"/>
              <a:t>nối</a:t>
            </a:r>
            <a:r>
              <a:rPr lang="en-US" dirty="0" smtClean="0"/>
              <a:t> </a:t>
            </a:r>
            <a:r>
              <a:rPr lang="en-US" dirty="0" err="1" smtClean="0"/>
              <a:t>đầu</a:t>
            </a:r>
            <a:r>
              <a:rPr lang="en-US" dirty="0" smtClean="0"/>
              <a:t> </a:t>
            </a:r>
            <a:r>
              <a:rPr lang="en-US" dirty="0" err="1" smtClean="0"/>
              <a:t>cuối</a:t>
            </a:r>
            <a:r>
              <a:rPr lang="en-US" dirty="0" smtClean="0"/>
              <a:t> Socket </a:t>
            </a:r>
            <a:r>
              <a:rPr lang="en-US" dirty="0" err="1" smtClean="0"/>
              <a:t>với</a:t>
            </a:r>
            <a:r>
              <a:rPr lang="en-US" dirty="0" smtClean="0"/>
              <a:t> </a:t>
            </a:r>
            <a:r>
              <a:rPr lang="en-US" dirty="0" err="1" smtClean="0"/>
              <a:t>cổng</a:t>
            </a:r>
            <a:r>
              <a:rPr lang="en-US" dirty="0" smtClean="0"/>
              <a:t> </a:t>
            </a:r>
            <a:r>
              <a:rPr lang="en-US" dirty="0" err="1" smtClean="0"/>
              <a:t>dịch</a:t>
            </a:r>
            <a:r>
              <a:rPr lang="en-US" dirty="0" smtClean="0"/>
              <a:t> </a:t>
            </a:r>
            <a:r>
              <a:rPr lang="en-US" dirty="0" err="1" smtClean="0"/>
              <a:t>vụ</a:t>
            </a:r>
            <a:r>
              <a:rPr lang="en-US" dirty="0" smtClean="0"/>
              <a:t> </a:t>
            </a:r>
            <a:r>
              <a:rPr lang="en-US" dirty="0" err="1" smtClean="0"/>
              <a:t>và</a:t>
            </a:r>
            <a:r>
              <a:rPr lang="en-US" dirty="0" smtClean="0"/>
              <a:t> </a:t>
            </a:r>
            <a:r>
              <a:rPr lang="en-US" dirty="0" err="1" smtClean="0"/>
              <a:t>địa</a:t>
            </a:r>
            <a:r>
              <a:rPr lang="en-US" dirty="0" smtClean="0"/>
              <a:t> </a:t>
            </a:r>
            <a:r>
              <a:rPr lang="en-US" dirty="0" err="1" smtClean="0"/>
              <a:t>chỉ</a:t>
            </a:r>
            <a:r>
              <a:rPr lang="en-US" dirty="0" smtClean="0"/>
              <a:t> IP </a:t>
            </a:r>
            <a:r>
              <a:rPr lang="en-US" dirty="0" err="1" smtClean="0"/>
              <a:t>của</a:t>
            </a:r>
            <a:r>
              <a:rPr lang="en-US" dirty="0" smtClean="0"/>
              <a:t> </a:t>
            </a:r>
            <a:r>
              <a:rPr lang="en-US" dirty="0" err="1" smtClean="0"/>
              <a:t>máy</a:t>
            </a:r>
            <a:r>
              <a:rPr lang="en-US" dirty="0" smtClean="0"/>
              <a:t> Server</a:t>
            </a:r>
            <a:endParaRPr lang="vi-VN" dirty="0"/>
          </a:p>
        </p:txBody>
      </p:sp>
    </p:spTree>
    <p:extLst>
      <p:ext uri="{BB962C8B-B14F-4D97-AF65-F5344CB8AC3E}">
        <p14:creationId xmlns:p14="http://schemas.microsoft.com/office/powerpoint/2010/main" val="243083255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5898" y="1316181"/>
            <a:ext cx="10702977" cy="4458438"/>
          </a:xfrm>
        </p:spPr>
        <p:txBody>
          <a:bodyPr>
            <a:normAutofit/>
          </a:bodyPr>
          <a:lstStyle/>
          <a:p>
            <a:r>
              <a:rPr lang="en-US" b="1" dirty="0" err="1" smtClean="0">
                <a:solidFill>
                  <a:srgbClr val="002060"/>
                </a:solidFill>
              </a:rPr>
              <a:t>Tại</a:t>
            </a:r>
            <a:r>
              <a:rPr lang="en-US" b="1" dirty="0" smtClean="0">
                <a:solidFill>
                  <a:srgbClr val="002060"/>
                </a:solidFill>
              </a:rPr>
              <a:t> </a:t>
            </a:r>
            <a:r>
              <a:rPr lang="en-US" b="1" dirty="0" err="1" smtClean="0">
                <a:solidFill>
                  <a:srgbClr val="002060"/>
                </a:solidFill>
              </a:rPr>
              <a:t>ứng</a:t>
            </a:r>
            <a:r>
              <a:rPr lang="en-US" b="1" dirty="0" smtClean="0">
                <a:solidFill>
                  <a:srgbClr val="002060"/>
                </a:solidFill>
              </a:rPr>
              <a:t> </a:t>
            </a:r>
            <a:r>
              <a:rPr lang="en-US" b="1" dirty="0" err="1" smtClean="0">
                <a:solidFill>
                  <a:srgbClr val="002060"/>
                </a:solidFill>
              </a:rPr>
              <a:t>dụng</a:t>
            </a:r>
            <a:r>
              <a:rPr lang="en-US" b="1" dirty="0" smtClean="0">
                <a:solidFill>
                  <a:srgbClr val="002060"/>
                </a:solidFill>
              </a:rPr>
              <a:t> </a:t>
            </a:r>
            <a:r>
              <a:rPr lang="en-US" b="1" dirty="0" err="1" smtClean="0">
                <a:solidFill>
                  <a:srgbClr val="002060"/>
                </a:solidFill>
              </a:rPr>
              <a:t>phía</a:t>
            </a:r>
            <a:r>
              <a:rPr lang="en-US" b="1" dirty="0" smtClean="0">
                <a:solidFill>
                  <a:srgbClr val="002060"/>
                </a:solidFill>
              </a:rPr>
              <a:t> Server, package </a:t>
            </a:r>
            <a:r>
              <a:rPr lang="en-US" b="1" dirty="0" err="1" smtClean="0">
                <a:solidFill>
                  <a:srgbClr val="002060"/>
                </a:solidFill>
              </a:rPr>
              <a:t>ProcessSocket</a:t>
            </a:r>
            <a:r>
              <a:rPr lang="en-US" b="1" dirty="0" smtClean="0">
                <a:solidFill>
                  <a:srgbClr val="002060"/>
                </a:solidFill>
              </a:rPr>
              <a:t> </a:t>
            </a:r>
            <a:r>
              <a:rPr lang="en-US" b="1" dirty="0" err="1" smtClean="0">
                <a:solidFill>
                  <a:srgbClr val="002060"/>
                </a:solidFill>
              </a:rPr>
              <a:t>chứa</a:t>
            </a:r>
            <a:r>
              <a:rPr lang="en-US" b="1" dirty="0" smtClean="0">
                <a:solidFill>
                  <a:srgbClr val="002060"/>
                </a:solidFill>
              </a:rPr>
              <a:t> </a:t>
            </a:r>
            <a:r>
              <a:rPr lang="en-US" b="1" dirty="0" err="1" smtClean="0">
                <a:solidFill>
                  <a:srgbClr val="002060"/>
                </a:solidFill>
              </a:rPr>
              <a:t>các</a:t>
            </a:r>
            <a:r>
              <a:rPr lang="en-US" b="1" dirty="0" smtClean="0">
                <a:solidFill>
                  <a:srgbClr val="002060"/>
                </a:solidFill>
              </a:rPr>
              <a:t> class:</a:t>
            </a:r>
          </a:p>
          <a:p>
            <a:pPr lvl="1"/>
            <a:r>
              <a:rPr lang="en-US" b="1">
                <a:solidFill>
                  <a:srgbClr val="002060"/>
                </a:solidFill>
              </a:rPr>
              <a:t>MultiThread: xử lý đa truy nhập cho các máy Client của Server, khi Socket port được mở nó sẽ đón nhận tất cả yêu cầu từ tất cả </a:t>
            </a:r>
            <a:r>
              <a:rPr lang="en-US" b="1">
                <a:solidFill>
                  <a:srgbClr val="002060"/>
                </a:solidFill>
              </a:rPr>
              <a:t>các </a:t>
            </a:r>
            <a:r>
              <a:rPr lang="en-US" b="1" smtClean="0">
                <a:solidFill>
                  <a:srgbClr val="002060"/>
                </a:solidFill>
              </a:rPr>
              <a:t>Client</a:t>
            </a:r>
            <a:endParaRPr lang="en-US" b="1" smtClean="0">
              <a:solidFill>
                <a:srgbClr val="002060"/>
              </a:solidFill>
            </a:endParaRPr>
          </a:p>
          <a:p>
            <a:pPr lvl="1"/>
            <a:r>
              <a:rPr lang="en-US" b="1" smtClean="0">
                <a:solidFill>
                  <a:srgbClr val="002060"/>
                </a:solidFill>
              </a:rPr>
              <a:t>ClientThread</a:t>
            </a:r>
            <a:r>
              <a:rPr lang="en-US" b="1" dirty="0">
                <a:solidFill>
                  <a:srgbClr val="002060"/>
                </a:solidFill>
              </a:rPr>
              <a:t>: </a:t>
            </a:r>
            <a:r>
              <a:rPr lang="en-US" b="1" dirty="0" err="1">
                <a:solidFill>
                  <a:srgbClr val="002060"/>
                </a:solidFill>
              </a:rPr>
              <a:t>có</a:t>
            </a:r>
            <a:r>
              <a:rPr lang="en-US" b="1" dirty="0">
                <a:solidFill>
                  <a:srgbClr val="002060"/>
                </a:solidFill>
              </a:rPr>
              <a:t> </a:t>
            </a:r>
            <a:r>
              <a:rPr lang="en-US" b="1" dirty="0" err="1">
                <a:solidFill>
                  <a:srgbClr val="002060"/>
                </a:solidFill>
              </a:rPr>
              <a:t>các</a:t>
            </a:r>
            <a:r>
              <a:rPr lang="en-US" b="1" dirty="0">
                <a:solidFill>
                  <a:srgbClr val="002060"/>
                </a:solidFill>
              </a:rPr>
              <a:t> </a:t>
            </a:r>
            <a:r>
              <a:rPr lang="en-US" b="1" dirty="0" err="1">
                <a:solidFill>
                  <a:srgbClr val="002060"/>
                </a:solidFill>
              </a:rPr>
              <a:t>phương</a:t>
            </a:r>
            <a:r>
              <a:rPr lang="en-US" b="1" dirty="0">
                <a:solidFill>
                  <a:srgbClr val="002060"/>
                </a:solidFill>
              </a:rPr>
              <a:t> </a:t>
            </a:r>
            <a:r>
              <a:rPr lang="en-US" b="1" dirty="0" err="1">
                <a:solidFill>
                  <a:srgbClr val="002060"/>
                </a:solidFill>
              </a:rPr>
              <a:t>thức</a:t>
            </a:r>
            <a:r>
              <a:rPr lang="en-US" b="1" dirty="0">
                <a:solidFill>
                  <a:srgbClr val="002060"/>
                </a:solidFill>
              </a:rPr>
              <a:t> NHẬN </a:t>
            </a:r>
            <a:r>
              <a:rPr lang="en-US" b="1" dirty="0" err="1">
                <a:solidFill>
                  <a:srgbClr val="002060"/>
                </a:solidFill>
              </a:rPr>
              <a:t>các</a:t>
            </a:r>
            <a:r>
              <a:rPr lang="en-US" b="1" dirty="0">
                <a:solidFill>
                  <a:srgbClr val="002060"/>
                </a:solidFill>
              </a:rPr>
              <a:t> </a:t>
            </a:r>
            <a:r>
              <a:rPr lang="en-US" b="1" dirty="0" err="1">
                <a:solidFill>
                  <a:srgbClr val="002060"/>
                </a:solidFill>
              </a:rPr>
              <a:t>hành</a:t>
            </a:r>
            <a:r>
              <a:rPr lang="en-US" b="1" dirty="0">
                <a:solidFill>
                  <a:srgbClr val="002060"/>
                </a:solidFill>
              </a:rPr>
              <a:t> </a:t>
            </a:r>
            <a:r>
              <a:rPr lang="en-US" b="1" dirty="0" err="1">
                <a:solidFill>
                  <a:srgbClr val="002060"/>
                </a:solidFill>
              </a:rPr>
              <a:t>động</a:t>
            </a:r>
            <a:r>
              <a:rPr lang="en-US" b="1" dirty="0">
                <a:solidFill>
                  <a:srgbClr val="002060"/>
                </a:solidFill>
              </a:rPr>
              <a:t> </a:t>
            </a:r>
            <a:r>
              <a:rPr lang="en-US" b="1" dirty="0" err="1">
                <a:solidFill>
                  <a:srgbClr val="002060"/>
                </a:solidFill>
              </a:rPr>
              <a:t>bên</a:t>
            </a:r>
            <a:r>
              <a:rPr lang="en-US" b="1" dirty="0">
                <a:solidFill>
                  <a:srgbClr val="002060"/>
                </a:solidFill>
              </a:rPr>
              <a:t> </a:t>
            </a:r>
            <a:r>
              <a:rPr lang="en-US" b="1" dirty="0" err="1">
                <a:solidFill>
                  <a:srgbClr val="002060"/>
                </a:solidFill>
              </a:rPr>
              <a:t>phía</a:t>
            </a:r>
            <a:r>
              <a:rPr lang="en-US" b="1" dirty="0">
                <a:solidFill>
                  <a:srgbClr val="002060"/>
                </a:solidFill>
              </a:rPr>
              <a:t> Client </a:t>
            </a:r>
            <a:r>
              <a:rPr lang="en-US" b="1" dirty="0" err="1">
                <a:solidFill>
                  <a:srgbClr val="002060"/>
                </a:solidFill>
              </a:rPr>
              <a:t>gồm</a:t>
            </a:r>
            <a:r>
              <a:rPr lang="en-US" b="1" dirty="0">
                <a:solidFill>
                  <a:srgbClr val="002060"/>
                </a:solidFill>
              </a:rPr>
              <a:t> </a:t>
            </a:r>
            <a:r>
              <a:rPr lang="en-US" b="1" dirty="0" err="1">
                <a:solidFill>
                  <a:srgbClr val="002060"/>
                </a:solidFill>
              </a:rPr>
              <a:t>đổi</a:t>
            </a:r>
            <a:r>
              <a:rPr lang="en-US" b="1" dirty="0">
                <a:solidFill>
                  <a:srgbClr val="002060"/>
                </a:solidFill>
              </a:rPr>
              <a:t> password, </a:t>
            </a:r>
            <a:r>
              <a:rPr lang="en-US" b="1" dirty="0" err="1">
                <a:solidFill>
                  <a:srgbClr val="002060"/>
                </a:solidFill>
              </a:rPr>
              <a:t>yêu</a:t>
            </a:r>
            <a:r>
              <a:rPr lang="en-US" b="1" dirty="0">
                <a:solidFill>
                  <a:srgbClr val="002060"/>
                </a:solidFill>
              </a:rPr>
              <a:t> </a:t>
            </a:r>
            <a:r>
              <a:rPr lang="en-US" b="1" dirty="0" err="1">
                <a:solidFill>
                  <a:srgbClr val="002060"/>
                </a:solidFill>
              </a:rPr>
              <a:t>cầu</a:t>
            </a:r>
            <a:r>
              <a:rPr lang="en-US" b="1" dirty="0">
                <a:solidFill>
                  <a:srgbClr val="002060"/>
                </a:solidFill>
              </a:rPr>
              <a:t> </a:t>
            </a:r>
            <a:r>
              <a:rPr lang="en-US" b="1" dirty="0" err="1">
                <a:solidFill>
                  <a:srgbClr val="002060"/>
                </a:solidFill>
              </a:rPr>
              <a:t>bài</a:t>
            </a:r>
            <a:r>
              <a:rPr lang="en-US" b="1" dirty="0">
                <a:solidFill>
                  <a:srgbClr val="002060"/>
                </a:solidFill>
              </a:rPr>
              <a:t> </a:t>
            </a:r>
            <a:r>
              <a:rPr lang="en-US" b="1" dirty="0" err="1">
                <a:solidFill>
                  <a:srgbClr val="002060"/>
                </a:solidFill>
              </a:rPr>
              <a:t>thi</a:t>
            </a:r>
            <a:r>
              <a:rPr lang="en-US" b="1" dirty="0">
                <a:solidFill>
                  <a:srgbClr val="002060"/>
                </a:solidFill>
              </a:rPr>
              <a:t>, </a:t>
            </a:r>
            <a:r>
              <a:rPr lang="en-US" b="1" dirty="0" err="1">
                <a:solidFill>
                  <a:srgbClr val="002060"/>
                </a:solidFill>
              </a:rPr>
              <a:t>yêu</a:t>
            </a:r>
            <a:r>
              <a:rPr lang="en-US" b="1" dirty="0">
                <a:solidFill>
                  <a:srgbClr val="002060"/>
                </a:solidFill>
              </a:rPr>
              <a:t> </a:t>
            </a:r>
            <a:r>
              <a:rPr lang="en-US" b="1" dirty="0" err="1">
                <a:solidFill>
                  <a:srgbClr val="002060"/>
                </a:solidFill>
              </a:rPr>
              <a:t>cầu</a:t>
            </a:r>
            <a:r>
              <a:rPr lang="en-US" b="1" dirty="0">
                <a:solidFill>
                  <a:srgbClr val="002060"/>
                </a:solidFill>
              </a:rPr>
              <a:t> </a:t>
            </a:r>
            <a:r>
              <a:rPr lang="en-US" b="1" dirty="0" err="1">
                <a:solidFill>
                  <a:srgbClr val="002060"/>
                </a:solidFill>
              </a:rPr>
              <a:t>gửi</a:t>
            </a:r>
            <a:r>
              <a:rPr lang="en-US" b="1" dirty="0">
                <a:solidFill>
                  <a:srgbClr val="002060"/>
                </a:solidFill>
              </a:rPr>
              <a:t> </a:t>
            </a:r>
            <a:r>
              <a:rPr lang="en-US" b="1" dirty="0" err="1">
                <a:solidFill>
                  <a:srgbClr val="002060"/>
                </a:solidFill>
              </a:rPr>
              <a:t>kết</a:t>
            </a:r>
            <a:r>
              <a:rPr lang="en-US" b="1" dirty="0">
                <a:solidFill>
                  <a:srgbClr val="002060"/>
                </a:solidFill>
              </a:rPr>
              <a:t> </a:t>
            </a:r>
            <a:r>
              <a:rPr lang="en-US" b="1" dirty="0" err="1">
                <a:solidFill>
                  <a:srgbClr val="002060"/>
                </a:solidFill>
              </a:rPr>
              <a:t>quả</a:t>
            </a:r>
            <a:r>
              <a:rPr lang="en-US" b="1" dirty="0">
                <a:solidFill>
                  <a:srgbClr val="002060"/>
                </a:solidFill>
              </a:rPr>
              <a:t>, </a:t>
            </a:r>
            <a:r>
              <a:rPr lang="en-US" b="1" dirty="0" err="1">
                <a:solidFill>
                  <a:srgbClr val="002060"/>
                </a:solidFill>
              </a:rPr>
              <a:t>gửi</a:t>
            </a:r>
            <a:r>
              <a:rPr lang="en-US" b="1" dirty="0">
                <a:solidFill>
                  <a:srgbClr val="002060"/>
                </a:solidFill>
              </a:rPr>
              <a:t> </a:t>
            </a:r>
            <a:r>
              <a:rPr lang="en-US" b="1" dirty="0" err="1">
                <a:solidFill>
                  <a:srgbClr val="002060"/>
                </a:solidFill>
              </a:rPr>
              <a:t>bài</a:t>
            </a:r>
            <a:r>
              <a:rPr lang="en-US" b="1" dirty="0">
                <a:solidFill>
                  <a:srgbClr val="002060"/>
                </a:solidFill>
              </a:rPr>
              <a:t> </a:t>
            </a:r>
            <a:r>
              <a:rPr lang="en-US" b="1" dirty="0" err="1">
                <a:solidFill>
                  <a:srgbClr val="002060"/>
                </a:solidFill>
              </a:rPr>
              <a:t>thi</a:t>
            </a:r>
            <a:r>
              <a:rPr lang="en-US" b="1" dirty="0">
                <a:solidFill>
                  <a:srgbClr val="002060"/>
                </a:solidFill>
              </a:rPr>
              <a:t> </a:t>
            </a:r>
            <a:r>
              <a:rPr lang="en-US" b="1" dirty="0" err="1">
                <a:solidFill>
                  <a:srgbClr val="002060"/>
                </a:solidFill>
              </a:rPr>
              <a:t>để</a:t>
            </a:r>
            <a:r>
              <a:rPr lang="en-US" b="1" dirty="0">
                <a:solidFill>
                  <a:srgbClr val="002060"/>
                </a:solidFill>
              </a:rPr>
              <a:t> </a:t>
            </a:r>
            <a:r>
              <a:rPr lang="en-US" b="1" dirty="0" err="1">
                <a:solidFill>
                  <a:srgbClr val="002060"/>
                </a:solidFill>
              </a:rPr>
              <a:t>chấm</a:t>
            </a:r>
            <a:r>
              <a:rPr lang="en-US" b="1" dirty="0">
                <a:solidFill>
                  <a:srgbClr val="002060"/>
                </a:solidFill>
              </a:rPr>
              <a:t> </a:t>
            </a:r>
            <a:r>
              <a:rPr lang="en-US" b="1" dirty="0" err="1">
                <a:solidFill>
                  <a:srgbClr val="002060"/>
                </a:solidFill>
              </a:rPr>
              <a:t>điểm</a:t>
            </a:r>
            <a:endParaRPr lang="en-US" b="1" dirty="0">
              <a:solidFill>
                <a:srgbClr val="002060"/>
              </a:solidFill>
            </a:endParaRPr>
          </a:p>
          <a:p>
            <a:pPr lvl="1"/>
            <a:r>
              <a:rPr lang="en-US" b="1" dirty="0" err="1">
                <a:solidFill>
                  <a:srgbClr val="002060"/>
                </a:solidFill>
              </a:rPr>
              <a:t>ProcessAction</a:t>
            </a:r>
            <a:r>
              <a:rPr lang="en-US" b="1" dirty="0">
                <a:solidFill>
                  <a:srgbClr val="002060"/>
                </a:solidFill>
              </a:rPr>
              <a:t>: </a:t>
            </a:r>
            <a:r>
              <a:rPr lang="en-US" b="1" dirty="0" err="1">
                <a:solidFill>
                  <a:srgbClr val="002060"/>
                </a:solidFill>
              </a:rPr>
              <a:t>xử</a:t>
            </a:r>
            <a:r>
              <a:rPr lang="en-US" b="1" dirty="0">
                <a:solidFill>
                  <a:srgbClr val="002060"/>
                </a:solidFill>
              </a:rPr>
              <a:t> </a:t>
            </a:r>
            <a:r>
              <a:rPr lang="en-US" b="1" dirty="0" err="1">
                <a:solidFill>
                  <a:srgbClr val="002060"/>
                </a:solidFill>
              </a:rPr>
              <a:t>lý</a:t>
            </a:r>
            <a:r>
              <a:rPr lang="en-US" b="1" dirty="0">
                <a:solidFill>
                  <a:srgbClr val="002060"/>
                </a:solidFill>
              </a:rPr>
              <a:t> </a:t>
            </a:r>
            <a:r>
              <a:rPr lang="en-US" b="1" dirty="0" err="1">
                <a:solidFill>
                  <a:srgbClr val="002060"/>
                </a:solidFill>
              </a:rPr>
              <a:t>tất</a:t>
            </a:r>
            <a:r>
              <a:rPr lang="en-US" b="1" dirty="0">
                <a:solidFill>
                  <a:srgbClr val="002060"/>
                </a:solidFill>
              </a:rPr>
              <a:t> </a:t>
            </a:r>
            <a:r>
              <a:rPr lang="en-US" b="1" dirty="0" err="1">
                <a:solidFill>
                  <a:srgbClr val="002060"/>
                </a:solidFill>
              </a:rPr>
              <a:t>cả</a:t>
            </a:r>
            <a:r>
              <a:rPr lang="en-US" b="1" dirty="0">
                <a:solidFill>
                  <a:srgbClr val="002060"/>
                </a:solidFill>
              </a:rPr>
              <a:t> </a:t>
            </a:r>
            <a:r>
              <a:rPr lang="en-US" b="1" dirty="0" err="1">
                <a:solidFill>
                  <a:srgbClr val="002060"/>
                </a:solidFill>
              </a:rPr>
              <a:t>những</a:t>
            </a:r>
            <a:r>
              <a:rPr lang="en-US" b="1" dirty="0">
                <a:solidFill>
                  <a:srgbClr val="002060"/>
                </a:solidFill>
              </a:rPr>
              <a:t> </a:t>
            </a:r>
            <a:r>
              <a:rPr lang="en-US" b="1" dirty="0" err="1">
                <a:solidFill>
                  <a:srgbClr val="002060"/>
                </a:solidFill>
              </a:rPr>
              <a:t>hành</a:t>
            </a:r>
            <a:r>
              <a:rPr lang="en-US" b="1" dirty="0">
                <a:solidFill>
                  <a:srgbClr val="002060"/>
                </a:solidFill>
              </a:rPr>
              <a:t> </a:t>
            </a:r>
            <a:r>
              <a:rPr lang="en-US" b="1" dirty="0" err="1">
                <a:solidFill>
                  <a:srgbClr val="002060"/>
                </a:solidFill>
              </a:rPr>
              <a:t>động</a:t>
            </a:r>
            <a:r>
              <a:rPr lang="en-US" b="1" dirty="0">
                <a:solidFill>
                  <a:srgbClr val="002060"/>
                </a:solidFill>
              </a:rPr>
              <a:t> </a:t>
            </a:r>
            <a:r>
              <a:rPr lang="en-US" b="1" dirty="0" err="1">
                <a:solidFill>
                  <a:srgbClr val="002060"/>
                </a:solidFill>
              </a:rPr>
              <a:t>trên</a:t>
            </a:r>
            <a:r>
              <a:rPr lang="en-US" b="1" dirty="0">
                <a:solidFill>
                  <a:srgbClr val="002060"/>
                </a:solidFill>
              </a:rPr>
              <a:t> </a:t>
            </a:r>
            <a:r>
              <a:rPr lang="en-US" b="1" dirty="0" err="1">
                <a:solidFill>
                  <a:srgbClr val="002060"/>
                </a:solidFill>
              </a:rPr>
              <a:t>của</a:t>
            </a:r>
            <a:r>
              <a:rPr lang="en-US" b="1" dirty="0">
                <a:solidFill>
                  <a:srgbClr val="002060"/>
                </a:solidFill>
              </a:rPr>
              <a:t> </a:t>
            </a:r>
            <a:r>
              <a:rPr lang="en-US" b="1" dirty="0" err="1">
                <a:solidFill>
                  <a:srgbClr val="002060"/>
                </a:solidFill>
              </a:rPr>
              <a:t>phía</a:t>
            </a:r>
            <a:r>
              <a:rPr lang="en-US" b="1" dirty="0">
                <a:solidFill>
                  <a:srgbClr val="002060"/>
                </a:solidFill>
              </a:rPr>
              <a:t> Client </a:t>
            </a:r>
            <a:r>
              <a:rPr lang="en-US" b="1" dirty="0" err="1">
                <a:solidFill>
                  <a:srgbClr val="002060"/>
                </a:solidFill>
              </a:rPr>
              <a:t>và</a:t>
            </a:r>
            <a:r>
              <a:rPr lang="en-US" b="1" dirty="0">
                <a:solidFill>
                  <a:srgbClr val="002060"/>
                </a:solidFill>
              </a:rPr>
              <a:t> </a:t>
            </a:r>
            <a:r>
              <a:rPr lang="en-US" b="1" dirty="0" err="1">
                <a:solidFill>
                  <a:srgbClr val="002060"/>
                </a:solidFill>
              </a:rPr>
              <a:t>hồi</a:t>
            </a:r>
            <a:r>
              <a:rPr lang="en-US" b="1" dirty="0">
                <a:solidFill>
                  <a:srgbClr val="002060"/>
                </a:solidFill>
              </a:rPr>
              <a:t> </a:t>
            </a:r>
            <a:r>
              <a:rPr lang="en-US" b="1" dirty="0" err="1">
                <a:solidFill>
                  <a:srgbClr val="002060"/>
                </a:solidFill>
              </a:rPr>
              <a:t>đáp</a:t>
            </a:r>
            <a:r>
              <a:rPr lang="en-US" b="1" dirty="0">
                <a:solidFill>
                  <a:srgbClr val="002060"/>
                </a:solidFill>
              </a:rPr>
              <a:t> </a:t>
            </a:r>
            <a:r>
              <a:rPr lang="en-US" b="1" dirty="0" err="1">
                <a:solidFill>
                  <a:srgbClr val="002060"/>
                </a:solidFill>
              </a:rPr>
              <a:t>đến</a:t>
            </a:r>
            <a:r>
              <a:rPr lang="en-US" b="1" dirty="0">
                <a:solidFill>
                  <a:srgbClr val="002060"/>
                </a:solidFill>
              </a:rPr>
              <a:t> Client, </a:t>
            </a:r>
            <a:r>
              <a:rPr lang="en-US" b="1" dirty="0" err="1">
                <a:solidFill>
                  <a:srgbClr val="002060"/>
                </a:solidFill>
              </a:rPr>
              <a:t>đồng</a:t>
            </a:r>
            <a:r>
              <a:rPr lang="en-US" b="1" dirty="0">
                <a:solidFill>
                  <a:srgbClr val="002060"/>
                </a:solidFill>
              </a:rPr>
              <a:t> </a:t>
            </a:r>
            <a:r>
              <a:rPr lang="en-US" b="1" dirty="0" err="1">
                <a:solidFill>
                  <a:srgbClr val="002060"/>
                </a:solidFill>
              </a:rPr>
              <a:t>thời</a:t>
            </a:r>
            <a:r>
              <a:rPr lang="en-US" b="1" dirty="0">
                <a:solidFill>
                  <a:srgbClr val="002060"/>
                </a:solidFill>
              </a:rPr>
              <a:t> </a:t>
            </a:r>
            <a:r>
              <a:rPr lang="en-US" b="1" dirty="0" err="1">
                <a:solidFill>
                  <a:srgbClr val="002060"/>
                </a:solidFill>
              </a:rPr>
              <a:t>lưu</a:t>
            </a:r>
            <a:r>
              <a:rPr lang="en-US" b="1" dirty="0">
                <a:solidFill>
                  <a:srgbClr val="002060"/>
                </a:solidFill>
              </a:rPr>
              <a:t> </a:t>
            </a:r>
            <a:r>
              <a:rPr lang="en-US" b="1" dirty="0" err="1">
                <a:solidFill>
                  <a:srgbClr val="002060"/>
                </a:solidFill>
              </a:rPr>
              <a:t>kết</a:t>
            </a:r>
            <a:r>
              <a:rPr lang="en-US" b="1" dirty="0">
                <a:solidFill>
                  <a:srgbClr val="002060"/>
                </a:solidFill>
              </a:rPr>
              <a:t> </a:t>
            </a:r>
            <a:r>
              <a:rPr lang="en-US" b="1" dirty="0" err="1">
                <a:solidFill>
                  <a:srgbClr val="002060"/>
                </a:solidFill>
              </a:rPr>
              <a:t>quả</a:t>
            </a:r>
            <a:r>
              <a:rPr lang="en-US" b="1" dirty="0">
                <a:solidFill>
                  <a:srgbClr val="002060"/>
                </a:solidFill>
              </a:rPr>
              <a:t> </a:t>
            </a:r>
            <a:r>
              <a:rPr lang="en-US" b="1" dirty="0" err="1">
                <a:solidFill>
                  <a:srgbClr val="002060"/>
                </a:solidFill>
              </a:rPr>
              <a:t>thay</a:t>
            </a:r>
            <a:r>
              <a:rPr lang="en-US" b="1" dirty="0">
                <a:solidFill>
                  <a:srgbClr val="002060"/>
                </a:solidFill>
              </a:rPr>
              <a:t> </a:t>
            </a:r>
            <a:r>
              <a:rPr lang="en-US" b="1" dirty="0" err="1">
                <a:solidFill>
                  <a:srgbClr val="002060"/>
                </a:solidFill>
              </a:rPr>
              <a:t>đổi</a:t>
            </a:r>
            <a:r>
              <a:rPr lang="en-US" b="1" dirty="0">
                <a:solidFill>
                  <a:srgbClr val="002060"/>
                </a:solidFill>
              </a:rPr>
              <a:t> </a:t>
            </a:r>
            <a:r>
              <a:rPr lang="en-US" b="1" dirty="0" err="1">
                <a:solidFill>
                  <a:srgbClr val="002060"/>
                </a:solidFill>
              </a:rPr>
              <a:t>vào</a:t>
            </a:r>
            <a:r>
              <a:rPr lang="en-US" b="1" dirty="0">
                <a:solidFill>
                  <a:srgbClr val="002060"/>
                </a:solidFill>
              </a:rPr>
              <a:t> </a:t>
            </a:r>
            <a:r>
              <a:rPr lang="en-US" b="1" err="1">
                <a:solidFill>
                  <a:srgbClr val="002060"/>
                </a:solidFill>
              </a:rPr>
              <a:t>trong</a:t>
            </a:r>
            <a:r>
              <a:rPr lang="en-US" b="1">
                <a:solidFill>
                  <a:srgbClr val="002060"/>
                </a:solidFill>
              </a:rPr>
              <a:t> </a:t>
            </a:r>
            <a:r>
              <a:rPr lang="en-US" b="1" smtClean="0">
                <a:solidFill>
                  <a:srgbClr val="002060"/>
                </a:solidFill>
              </a:rPr>
              <a:t>CSDL</a:t>
            </a:r>
            <a:endParaRPr lang="en-US" b="1" dirty="0">
              <a:solidFill>
                <a:srgbClr val="002060"/>
              </a:solidFill>
            </a:endParaRPr>
          </a:p>
          <a:p>
            <a:pPr marL="457200" lvl="1" indent="0">
              <a:buNone/>
            </a:pPr>
            <a:endParaRPr lang="en-US" dirty="0" smtClean="0"/>
          </a:p>
        </p:txBody>
      </p:sp>
      <p:sp>
        <p:nvSpPr>
          <p:cNvPr id="4" name="Title 1"/>
          <p:cNvSpPr txBox="1">
            <a:spLocks/>
          </p:cNvSpPr>
          <p:nvPr/>
        </p:nvSpPr>
        <p:spPr>
          <a:xfrm>
            <a:off x="879004" y="154547"/>
            <a:ext cx="10018713" cy="892934"/>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err="1" smtClean="0">
                <a:solidFill>
                  <a:srgbClr val="002060"/>
                </a:solidFill>
                <a:effectLst>
                  <a:outerShdw blurRad="38100" dist="38100" dir="2700000" algn="tl">
                    <a:srgbClr val="000000">
                      <a:alpha val="43137"/>
                    </a:srgbClr>
                  </a:outerShdw>
                </a:effectLst>
              </a:rPr>
              <a:t>Cách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thức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kết</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nối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giữa</a:t>
            </a:r>
            <a:r>
              <a:rPr lang="en-US" b="1" dirty="0" smtClean="0">
                <a:solidFill>
                  <a:srgbClr val="002060"/>
                </a:solidFill>
                <a:effectLst>
                  <a:outerShdw blurRad="38100" dist="38100" dir="2700000" algn="tl">
                    <a:srgbClr val="000000">
                      <a:alpha val="43137"/>
                    </a:srgbClr>
                  </a:outerShdw>
                </a:effectLst>
              </a:rPr>
              <a:t> Server </a:t>
            </a:r>
            <a:r>
              <a:rPr lang="en-US" b="1" dirty="0" err="1" smtClean="0">
                <a:solidFill>
                  <a:srgbClr val="002060"/>
                </a:solidFill>
                <a:effectLst>
                  <a:outerShdw blurRad="38100" dist="38100" dir="2700000" algn="tl">
                    <a:srgbClr val="000000">
                      <a:alpha val="43137"/>
                    </a:srgbClr>
                  </a:outerShdw>
                </a:effectLst>
              </a:rPr>
              <a:t>và</a:t>
            </a:r>
            <a:r>
              <a:rPr lang="en-US" b="1" dirty="0" smtClean="0">
                <a:solidFill>
                  <a:srgbClr val="002060"/>
                </a:solidFill>
                <a:effectLst>
                  <a:outerShdw blurRad="38100" dist="38100" dir="2700000" algn="tl">
                    <a:srgbClr val="000000">
                      <a:alpha val="43137"/>
                    </a:srgbClr>
                  </a:outerShdw>
                </a:effectLst>
              </a:rPr>
              <a:t> Client</a:t>
            </a:r>
            <a:endParaRPr lang="vi-VN" b="1" dirty="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4773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9004" y="154547"/>
            <a:ext cx="10018713" cy="892934"/>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err="1" smtClean="0">
                <a:solidFill>
                  <a:srgbClr val="002060"/>
                </a:solidFill>
                <a:effectLst>
                  <a:outerShdw blurRad="38100" dist="38100" dir="2700000" algn="tl">
                    <a:srgbClr val="000000">
                      <a:alpha val="43137"/>
                    </a:srgbClr>
                  </a:outerShdw>
                </a:effectLst>
              </a:rPr>
              <a:t>Cách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thức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kết</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nối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giữa</a:t>
            </a:r>
            <a:r>
              <a:rPr lang="en-US" b="1" dirty="0" smtClean="0">
                <a:solidFill>
                  <a:srgbClr val="002060"/>
                </a:solidFill>
                <a:effectLst>
                  <a:outerShdw blurRad="38100" dist="38100" dir="2700000" algn="tl">
                    <a:srgbClr val="000000">
                      <a:alpha val="43137"/>
                    </a:srgbClr>
                  </a:outerShdw>
                </a:effectLst>
              </a:rPr>
              <a:t> Server </a:t>
            </a:r>
            <a:r>
              <a:rPr lang="en-US" b="1" dirty="0" err="1" smtClean="0">
                <a:solidFill>
                  <a:srgbClr val="002060"/>
                </a:solidFill>
                <a:effectLst>
                  <a:outerShdw blurRad="38100" dist="38100" dir="2700000" algn="tl">
                    <a:srgbClr val="000000">
                      <a:alpha val="43137"/>
                    </a:srgbClr>
                  </a:outerShdw>
                </a:effectLst>
              </a:rPr>
              <a:t>và</a:t>
            </a:r>
            <a:r>
              <a:rPr lang="en-US" b="1" dirty="0" smtClean="0">
                <a:solidFill>
                  <a:srgbClr val="002060"/>
                </a:solidFill>
                <a:effectLst>
                  <a:outerShdw blurRad="38100" dist="38100" dir="2700000" algn="tl">
                    <a:srgbClr val="000000">
                      <a:alpha val="43137"/>
                    </a:srgbClr>
                  </a:outerShdw>
                </a:effectLst>
              </a:rPr>
              <a:t> Client</a:t>
            </a:r>
            <a:endParaRPr lang="vi-VN" b="1" dirty="0">
              <a:solidFill>
                <a:srgbClr val="002060"/>
              </a:solidFill>
              <a:effectLst>
                <a:outerShdw blurRad="38100" dist="38100" dir="2700000" algn="tl">
                  <a:srgbClr val="000000">
                    <a:alpha val="43137"/>
                  </a:srgbClr>
                </a:outerShdw>
              </a:effectLst>
            </a:endParaRPr>
          </a:p>
        </p:txBody>
      </p:sp>
      <p:pic>
        <p:nvPicPr>
          <p:cNvPr id="2" name="Picture 1" title="MultiThread.jav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180" y="1047481"/>
            <a:ext cx="7678222" cy="5296640"/>
          </a:xfrm>
          <a:prstGeom prst="rect">
            <a:avLst/>
          </a:prstGeom>
        </p:spPr>
      </p:pic>
      <p:sp>
        <p:nvSpPr>
          <p:cNvPr id="6" name="TextBox 5"/>
          <p:cNvSpPr txBox="1"/>
          <p:nvPr/>
        </p:nvSpPr>
        <p:spPr>
          <a:xfrm>
            <a:off x="9379527" y="1371599"/>
            <a:ext cx="2424546" cy="2862322"/>
          </a:xfrm>
          <a:prstGeom prst="rect">
            <a:avLst/>
          </a:prstGeom>
          <a:noFill/>
        </p:spPr>
        <p:txBody>
          <a:bodyPr wrap="square" rtlCol="0">
            <a:spAutoFit/>
          </a:bodyPr>
          <a:lstStyle/>
          <a:p>
            <a:r>
              <a:rPr lang="en-US" b="1" smtClean="0">
                <a:solidFill>
                  <a:srgbClr val="FF0000"/>
                </a:solidFill>
              </a:rPr>
              <a:t>    Class MultiThread</a:t>
            </a:r>
          </a:p>
          <a:p>
            <a:r>
              <a:rPr lang="en-US" b="1" smtClean="0">
                <a:solidFill>
                  <a:schemeClr val="accent1">
                    <a:lumMod val="75000"/>
                  </a:schemeClr>
                </a:solidFill>
              </a:rPr>
              <a:t>     Với 2 method chính phục vụ việc bật/tắt socket. </a:t>
            </a:r>
          </a:p>
          <a:p>
            <a:r>
              <a:rPr lang="en-US" b="1" smtClean="0">
                <a:solidFill>
                  <a:schemeClr val="accent1">
                    <a:lumMod val="75000"/>
                  </a:schemeClr>
                </a:solidFill>
              </a:rPr>
              <a:t>    Có giới hạn client truy cập tới server trong cùng một thời gian thông qua việc kiểm tra biến MAX_CLIENT</a:t>
            </a:r>
            <a:endParaRPr lang="vi-VN" b="1">
              <a:solidFill>
                <a:schemeClr val="accent1">
                  <a:lumMod val="75000"/>
                </a:schemeClr>
              </a:solidFill>
            </a:endParaRPr>
          </a:p>
        </p:txBody>
      </p:sp>
    </p:spTree>
    <p:extLst>
      <p:ext uri="{BB962C8B-B14F-4D97-AF65-F5344CB8AC3E}">
        <p14:creationId xmlns:p14="http://schemas.microsoft.com/office/powerpoint/2010/main" val="299954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in)">
                                      <p:cBhvr>
                                        <p:cTn id="1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9004" y="154547"/>
            <a:ext cx="10018713" cy="892934"/>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err="1" smtClean="0">
                <a:solidFill>
                  <a:srgbClr val="002060"/>
                </a:solidFill>
                <a:effectLst>
                  <a:outerShdw blurRad="38100" dist="38100" dir="2700000" algn="tl">
                    <a:srgbClr val="000000">
                      <a:alpha val="43137"/>
                    </a:srgbClr>
                  </a:outerShdw>
                </a:effectLst>
              </a:rPr>
              <a:t>Cách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thức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kết</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nối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giữa</a:t>
            </a:r>
            <a:r>
              <a:rPr lang="en-US" b="1" dirty="0" smtClean="0">
                <a:solidFill>
                  <a:srgbClr val="002060"/>
                </a:solidFill>
                <a:effectLst>
                  <a:outerShdw blurRad="38100" dist="38100" dir="2700000" algn="tl">
                    <a:srgbClr val="000000">
                      <a:alpha val="43137"/>
                    </a:srgbClr>
                  </a:outerShdw>
                </a:effectLst>
              </a:rPr>
              <a:t> Server </a:t>
            </a:r>
            <a:r>
              <a:rPr lang="en-US" b="1" dirty="0" err="1" smtClean="0">
                <a:solidFill>
                  <a:srgbClr val="002060"/>
                </a:solidFill>
                <a:effectLst>
                  <a:outerShdw blurRad="38100" dist="38100" dir="2700000" algn="tl">
                    <a:srgbClr val="000000">
                      <a:alpha val="43137"/>
                    </a:srgbClr>
                  </a:outerShdw>
                </a:effectLst>
              </a:rPr>
              <a:t>và</a:t>
            </a:r>
            <a:r>
              <a:rPr lang="en-US" b="1" dirty="0" smtClean="0">
                <a:solidFill>
                  <a:srgbClr val="002060"/>
                </a:solidFill>
                <a:effectLst>
                  <a:outerShdw blurRad="38100" dist="38100" dir="2700000" algn="tl">
                    <a:srgbClr val="000000">
                      <a:alpha val="43137"/>
                    </a:srgbClr>
                  </a:outerShdw>
                </a:effectLst>
              </a:rPr>
              <a:t> Client</a:t>
            </a:r>
            <a:endParaRPr lang="vi-VN" b="1" dirty="0">
              <a:solidFill>
                <a:srgbClr val="002060"/>
              </a:solidFill>
              <a:effectLst>
                <a:outerShdw blurRad="38100" dist="38100" dir="2700000" algn="tl">
                  <a:srgbClr val="000000">
                    <a:alpha val="43137"/>
                  </a:srgbClr>
                </a:outerShdw>
              </a:effectLst>
            </a:endParaRPr>
          </a:p>
        </p:txBody>
      </p:sp>
      <p:pic>
        <p:nvPicPr>
          <p:cNvPr id="3074" name="Picture 2" descr="D:\workspace\Bai Tap Lon\clientThrea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241" y="1047481"/>
            <a:ext cx="6248864" cy="53256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510144" y="1077336"/>
            <a:ext cx="3463637" cy="1200329"/>
          </a:xfrm>
          <a:prstGeom prst="rect">
            <a:avLst/>
          </a:prstGeom>
          <a:noFill/>
        </p:spPr>
        <p:txBody>
          <a:bodyPr wrap="square" rtlCol="0">
            <a:spAutoFit/>
          </a:bodyPr>
          <a:lstStyle/>
          <a:p>
            <a:r>
              <a:rPr lang="en-US" b="1" smtClean="0">
                <a:solidFill>
                  <a:srgbClr val="FF0000"/>
                </a:solidFill>
              </a:rPr>
              <a:t>    Class ClientThread</a:t>
            </a:r>
          </a:p>
          <a:p>
            <a:r>
              <a:rPr lang="en-US" b="1" smtClean="0">
                <a:solidFill>
                  <a:schemeClr val="accent1">
                    <a:lumMod val="75000"/>
                  </a:schemeClr>
                </a:solidFill>
              </a:rPr>
              <a:t>     Kiểm tra header data của client gửi lên để đưa hành động cụ thể.</a:t>
            </a:r>
            <a:endParaRPr lang="vi-VN" b="1">
              <a:solidFill>
                <a:schemeClr val="accent1">
                  <a:lumMod val="75000"/>
                </a:schemeClr>
              </a:solidFill>
            </a:endParaRPr>
          </a:p>
        </p:txBody>
      </p:sp>
      <p:sp>
        <p:nvSpPr>
          <p:cNvPr id="7" name="TextBox 6"/>
          <p:cNvSpPr txBox="1"/>
          <p:nvPr/>
        </p:nvSpPr>
        <p:spPr>
          <a:xfrm>
            <a:off x="1510144" y="2786956"/>
            <a:ext cx="2424546" cy="646331"/>
          </a:xfrm>
          <a:prstGeom prst="rect">
            <a:avLst/>
          </a:prstGeom>
          <a:noFill/>
        </p:spPr>
        <p:txBody>
          <a:bodyPr wrap="square" rtlCol="0">
            <a:spAutoFit/>
          </a:bodyPr>
          <a:lstStyle/>
          <a:p>
            <a:r>
              <a:rPr lang="en-US" b="1" smtClean="0">
                <a:solidFill>
                  <a:schemeClr val="accent1">
                    <a:lumMod val="75000"/>
                  </a:schemeClr>
                </a:solidFill>
              </a:rPr>
              <a:t>Header được định nghĩa như sau</a:t>
            </a:r>
            <a:endParaRPr lang="vi-VN" b="1">
              <a:solidFill>
                <a:schemeClr val="accent1">
                  <a:lumMod val="75000"/>
                </a:schemeClr>
              </a:solidFill>
            </a:endParaRPr>
          </a:p>
        </p:txBody>
      </p:sp>
      <p:pic>
        <p:nvPicPr>
          <p:cNvPr id="3075" name="Picture 3" descr="D:\workspace\Bai Tap Lon\clientThread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713" y="3433287"/>
            <a:ext cx="8208992" cy="178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54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074"/>
                                        </p:tgtEl>
                                        <p:attrNameLst>
                                          <p:attrName>style.visibility</p:attrName>
                                        </p:attrNameLst>
                                      </p:cBhvr>
                                      <p:to>
                                        <p:strVal val="visible"/>
                                      </p:to>
                                    </p:set>
                                    <p:animEffect transition="in" filter="wipe(down)">
                                      <p:cBhvr>
                                        <p:cTn id="23" dur="580">
                                          <p:stCondLst>
                                            <p:cond delay="0"/>
                                          </p:stCondLst>
                                        </p:cTn>
                                        <p:tgtEl>
                                          <p:spTgt spid="3074"/>
                                        </p:tgtEl>
                                      </p:cBhvr>
                                    </p:animEffect>
                                    <p:anim calcmode="lin" valueType="num">
                                      <p:cBhvr>
                                        <p:cTn id="24"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29" dur="26">
                                          <p:stCondLst>
                                            <p:cond delay="650"/>
                                          </p:stCondLst>
                                        </p:cTn>
                                        <p:tgtEl>
                                          <p:spTgt spid="3074"/>
                                        </p:tgtEl>
                                      </p:cBhvr>
                                      <p:to x="100000" y="60000"/>
                                    </p:animScale>
                                    <p:animScale>
                                      <p:cBhvr>
                                        <p:cTn id="30" dur="166" decel="50000">
                                          <p:stCondLst>
                                            <p:cond delay="676"/>
                                          </p:stCondLst>
                                        </p:cTn>
                                        <p:tgtEl>
                                          <p:spTgt spid="3074"/>
                                        </p:tgtEl>
                                      </p:cBhvr>
                                      <p:to x="100000" y="100000"/>
                                    </p:animScale>
                                    <p:animScale>
                                      <p:cBhvr>
                                        <p:cTn id="31" dur="26">
                                          <p:stCondLst>
                                            <p:cond delay="1312"/>
                                          </p:stCondLst>
                                        </p:cTn>
                                        <p:tgtEl>
                                          <p:spTgt spid="3074"/>
                                        </p:tgtEl>
                                      </p:cBhvr>
                                      <p:to x="100000" y="80000"/>
                                    </p:animScale>
                                    <p:animScale>
                                      <p:cBhvr>
                                        <p:cTn id="32" dur="166" decel="50000">
                                          <p:stCondLst>
                                            <p:cond delay="1338"/>
                                          </p:stCondLst>
                                        </p:cTn>
                                        <p:tgtEl>
                                          <p:spTgt spid="3074"/>
                                        </p:tgtEl>
                                      </p:cBhvr>
                                      <p:to x="100000" y="100000"/>
                                    </p:animScale>
                                    <p:animScale>
                                      <p:cBhvr>
                                        <p:cTn id="33" dur="26">
                                          <p:stCondLst>
                                            <p:cond delay="1642"/>
                                          </p:stCondLst>
                                        </p:cTn>
                                        <p:tgtEl>
                                          <p:spTgt spid="3074"/>
                                        </p:tgtEl>
                                      </p:cBhvr>
                                      <p:to x="100000" y="90000"/>
                                    </p:animScale>
                                    <p:animScale>
                                      <p:cBhvr>
                                        <p:cTn id="34" dur="166" decel="50000">
                                          <p:stCondLst>
                                            <p:cond delay="1668"/>
                                          </p:stCondLst>
                                        </p:cTn>
                                        <p:tgtEl>
                                          <p:spTgt spid="3074"/>
                                        </p:tgtEl>
                                      </p:cBhvr>
                                      <p:to x="100000" y="100000"/>
                                    </p:animScale>
                                    <p:animScale>
                                      <p:cBhvr>
                                        <p:cTn id="35" dur="26">
                                          <p:stCondLst>
                                            <p:cond delay="1808"/>
                                          </p:stCondLst>
                                        </p:cTn>
                                        <p:tgtEl>
                                          <p:spTgt spid="3074"/>
                                        </p:tgtEl>
                                      </p:cBhvr>
                                      <p:to x="100000" y="95000"/>
                                    </p:animScale>
                                    <p:animScale>
                                      <p:cBhvr>
                                        <p:cTn id="36" dur="166" decel="50000">
                                          <p:stCondLst>
                                            <p:cond delay="1834"/>
                                          </p:stCondLst>
                                        </p:cTn>
                                        <p:tgtEl>
                                          <p:spTgt spid="3074"/>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580">
                                          <p:stCondLst>
                                            <p:cond delay="0"/>
                                          </p:stCondLst>
                                        </p:cTn>
                                        <p:tgtEl>
                                          <p:spTgt spid="7"/>
                                        </p:tgtEl>
                                      </p:cBhvr>
                                    </p:animEffect>
                                    <p:anim calcmode="lin" valueType="num">
                                      <p:cBhvr>
                                        <p:cTn id="42"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7" dur="26">
                                          <p:stCondLst>
                                            <p:cond delay="650"/>
                                          </p:stCondLst>
                                        </p:cTn>
                                        <p:tgtEl>
                                          <p:spTgt spid="7"/>
                                        </p:tgtEl>
                                      </p:cBhvr>
                                      <p:to x="100000" y="60000"/>
                                    </p:animScale>
                                    <p:animScale>
                                      <p:cBhvr>
                                        <p:cTn id="48" dur="166" decel="50000">
                                          <p:stCondLst>
                                            <p:cond delay="676"/>
                                          </p:stCondLst>
                                        </p:cTn>
                                        <p:tgtEl>
                                          <p:spTgt spid="7"/>
                                        </p:tgtEl>
                                      </p:cBhvr>
                                      <p:to x="100000" y="100000"/>
                                    </p:animScale>
                                    <p:animScale>
                                      <p:cBhvr>
                                        <p:cTn id="49" dur="26">
                                          <p:stCondLst>
                                            <p:cond delay="1312"/>
                                          </p:stCondLst>
                                        </p:cTn>
                                        <p:tgtEl>
                                          <p:spTgt spid="7"/>
                                        </p:tgtEl>
                                      </p:cBhvr>
                                      <p:to x="100000" y="80000"/>
                                    </p:animScale>
                                    <p:animScale>
                                      <p:cBhvr>
                                        <p:cTn id="50" dur="166" decel="50000">
                                          <p:stCondLst>
                                            <p:cond delay="1338"/>
                                          </p:stCondLst>
                                        </p:cTn>
                                        <p:tgtEl>
                                          <p:spTgt spid="7"/>
                                        </p:tgtEl>
                                      </p:cBhvr>
                                      <p:to x="100000" y="100000"/>
                                    </p:animScale>
                                    <p:animScale>
                                      <p:cBhvr>
                                        <p:cTn id="51" dur="26">
                                          <p:stCondLst>
                                            <p:cond delay="1642"/>
                                          </p:stCondLst>
                                        </p:cTn>
                                        <p:tgtEl>
                                          <p:spTgt spid="7"/>
                                        </p:tgtEl>
                                      </p:cBhvr>
                                      <p:to x="100000" y="90000"/>
                                    </p:animScale>
                                    <p:animScale>
                                      <p:cBhvr>
                                        <p:cTn id="52" dur="166" decel="50000">
                                          <p:stCondLst>
                                            <p:cond delay="1668"/>
                                          </p:stCondLst>
                                        </p:cTn>
                                        <p:tgtEl>
                                          <p:spTgt spid="7"/>
                                        </p:tgtEl>
                                      </p:cBhvr>
                                      <p:to x="100000" y="100000"/>
                                    </p:animScale>
                                    <p:animScale>
                                      <p:cBhvr>
                                        <p:cTn id="53" dur="26">
                                          <p:stCondLst>
                                            <p:cond delay="1808"/>
                                          </p:stCondLst>
                                        </p:cTn>
                                        <p:tgtEl>
                                          <p:spTgt spid="7"/>
                                        </p:tgtEl>
                                      </p:cBhvr>
                                      <p:to x="100000" y="95000"/>
                                    </p:animScale>
                                    <p:animScale>
                                      <p:cBhvr>
                                        <p:cTn id="54" dur="166" decel="50000">
                                          <p:stCondLst>
                                            <p:cond delay="1834"/>
                                          </p:stCondLst>
                                        </p:cTn>
                                        <p:tgtEl>
                                          <p:spTgt spid="7"/>
                                        </p:tgtEl>
                                      </p:cBhvr>
                                      <p:to x="100000" y="100000"/>
                                    </p:animScale>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3075"/>
                                        </p:tgtEl>
                                        <p:attrNameLst>
                                          <p:attrName>style.visibility</p:attrName>
                                        </p:attrNameLst>
                                      </p:cBhvr>
                                      <p:to>
                                        <p:strVal val="visible"/>
                                      </p:to>
                                    </p:set>
                                    <p:animEffect transition="in" filter="fade">
                                      <p:cBhvr>
                                        <p:cTn id="59" dur="1000"/>
                                        <p:tgtEl>
                                          <p:spTgt spid="3075"/>
                                        </p:tgtEl>
                                      </p:cBhvr>
                                    </p:animEffect>
                                    <p:anim calcmode="lin" valueType="num">
                                      <p:cBhvr>
                                        <p:cTn id="60" dur="1000" fill="hold"/>
                                        <p:tgtEl>
                                          <p:spTgt spid="3075"/>
                                        </p:tgtEl>
                                        <p:attrNameLst>
                                          <p:attrName>ppt_x</p:attrName>
                                        </p:attrNameLst>
                                      </p:cBhvr>
                                      <p:tavLst>
                                        <p:tav tm="0">
                                          <p:val>
                                            <p:strVal val="#ppt_x"/>
                                          </p:val>
                                        </p:tav>
                                        <p:tav tm="100000">
                                          <p:val>
                                            <p:strVal val="#ppt_x"/>
                                          </p:val>
                                        </p:tav>
                                      </p:tavLst>
                                    </p:anim>
                                    <p:anim calcmode="lin" valueType="num">
                                      <p:cBhvr>
                                        <p:cTn id="61"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9025" y="1177635"/>
            <a:ext cx="3169739" cy="5555673"/>
          </a:xfrm>
        </p:spPr>
        <p:txBody>
          <a:bodyPr>
            <a:normAutofit/>
          </a:bodyPr>
          <a:lstStyle/>
          <a:p>
            <a:r>
              <a:rPr lang="en-US" b="1" smtClean="0">
                <a:solidFill>
                  <a:srgbClr val="002060"/>
                </a:solidFill>
              </a:rPr>
              <a:t>Tại </a:t>
            </a:r>
            <a:r>
              <a:rPr lang="en-US" b="1" dirty="0" err="1" smtClean="0">
                <a:solidFill>
                  <a:srgbClr val="002060"/>
                </a:solidFill>
              </a:rPr>
              <a:t>ứng</a:t>
            </a:r>
            <a:r>
              <a:rPr lang="en-US" b="1" dirty="0" smtClean="0">
                <a:solidFill>
                  <a:srgbClr val="002060"/>
                </a:solidFill>
              </a:rPr>
              <a:t> </a:t>
            </a:r>
            <a:r>
              <a:rPr lang="en-US" b="1" dirty="0" err="1" smtClean="0">
                <a:solidFill>
                  <a:srgbClr val="002060"/>
                </a:solidFill>
              </a:rPr>
              <a:t>dụng</a:t>
            </a:r>
            <a:r>
              <a:rPr lang="en-US" b="1" dirty="0" smtClean="0">
                <a:solidFill>
                  <a:srgbClr val="002060"/>
                </a:solidFill>
              </a:rPr>
              <a:t> </a:t>
            </a:r>
            <a:r>
              <a:rPr lang="en-US" b="1" dirty="0" err="1" smtClean="0">
                <a:solidFill>
                  <a:srgbClr val="002060"/>
                </a:solidFill>
              </a:rPr>
              <a:t>phía</a:t>
            </a:r>
            <a:r>
              <a:rPr lang="en-US" b="1" dirty="0" smtClean="0">
                <a:solidFill>
                  <a:srgbClr val="002060"/>
                </a:solidFill>
              </a:rPr>
              <a:t> Client, </a:t>
            </a:r>
            <a:r>
              <a:rPr lang="en-US" b="1" dirty="0">
                <a:solidFill>
                  <a:srgbClr val="002060"/>
                </a:solidFill>
              </a:rPr>
              <a:t>package </a:t>
            </a:r>
            <a:r>
              <a:rPr lang="en-US" b="1" dirty="0" err="1">
                <a:solidFill>
                  <a:srgbClr val="002060"/>
                </a:solidFill>
              </a:rPr>
              <a:t>ProcessSocket</a:t>
            </a:r>
            <a:r>
              <a:rPr lang="en-US" b="1" dirty="0">
                <a:solidFill>
                  <a:srgbClr val="002060"/>
                </a:solidFill>
              </a:rPr>
              <a:t> </a:t>
            </a:r>
            <a:r>
              <a:rPr lang="en-US" b="1" dirty="0" err="1" smtClean="0">
                <a:solidFill>
                  <a:srgbClr val="002060"/>
                </a:solidFill>
              </a:rPr>
              <a:t>chứa</a:t>
            </a:r>
            <a:r>
              <a:rPr lang="en-US" b="1" dirty="0" smtClean="0">
                <a:solidFill>
                  <a:srgbClr val="002060"/>
                </a:solidFill>
              </a:rPr>
              <a:t> class Client </a:t>
            </a:r>
            <a:r>
              <a:rPr lang="en-US" b="1" dirty="0" err="1" smtClean="0">
                <a:solidFill>
                  <a:srgbClr val="002060"/>
                </a:solidFill>
              </a:rPr>
              <a:t>để</a:t>
            </a:r>
            <a:r>
              <a:rPr lang="en-US" b="1" dirty="0" smtClean="0">
                <a:solidFill>
                  <a:srgbClr val="002060"/>
                </a:solidFill>
              </a:rPr>
              <a:t> </a:t>
            </a:r>
            <a:r>
              <a:rPr lang="en-US" b="1" dirty="0" err="1" smtClean="0">
                <a:solidFill>
                  <a:srgbClr val="002060"/>
                </a:solidFill>
              </a:rPr>
              <a:t>tạo</a:t>
            </a:r>
            <a:r>
              <a:rPr lang="en-US" b="1" dirty="0" smtClean="0">
                <a:solidFill>
                  <a:srgbClr val="002060"/>
                </a:solidFill>
              </a:rPr>
              <a:t> </a:t>
            </a:r>
            <a:r>
              <a:rPr lang="en-US" b="1" dirty="0" err="1" smtClean="0">
                <a:solidFill>
                  <a:srgbClr val="002060"/>
                </a:solidFill>
              </a:rPr>
              <a:t>một</a:t>
            </a:r>
            <a:r>
              <a:rPr lang="en-US" b="1" dirty="0" smtClean="0">
                <a:solidFill>
                  <a:srgbClr val="002060"/>
                </a:solidFill>
              </a:rPr>
              <a:t> </a:t>
            </a:r>
            <a:r>
              <a:rPr lang="en-US" b="1" dirty="0" err="1" smtClean="0">
                <a:solidFill>
                  <a:srgbClr val="002060"/>
                </a:solidFill>
              </a:rPr>
              <a:t>liên</a:t>
            </a:r>
            <a:r>
              <a:rPr lang="en-US" b="1" dirty="0" smtClean="0">
                <a:solidFill>
                  <a:srgbClr val="002060"/>
                </a:solidFill>
              </a:rPr>
              <a:t> </a:t>
            </a:r>
            <a:r>
              <a:rPr lang="en-US" b="1" dirty="0" err="1" smtClean="0">
                <a:solidFill>
                  <a:srgbClr val="002060"/>
                </a:solidFill>
              </a:rPr>
              <a:t>kết</a:t>
            </a:r>
            <a:r>
              <a:rPr lang="en-US" b="1" dirty="0" smtClean="0">
                <a:solidFill>
                  <a:srgbClr val="002060"/>
                </a:solidFill>
              </a:rPr>
              <a:t> Socket </a:t>
            </a:r>
            <a:r>
              <a:rPr lang="en-US" b="1" dirty="0" err="1" smtClean="0">
                <a:solidFill>
                  <a:srgbClr val="002060"/>
                </a:solidFill>
              </a:rPr>
              <a:t>đến</a:t>
            </a:r>
            <a:r>
              <a:rPr lang="en-US" b="1" dirty="0" smtClean="0">
                <a:solidFill>
                  <a:srgbClr val="002060"/>
                </a:solidFill>
              </a:rPr>
              <a:t> </a:t>
            </a:r>
            <a:r>
              <a:rPr lang="en-US" b="1" dirty="0" err="1" smtClean="0">
                <a:solidFill>
                  <a:srgbClr val="002060"/>
                </a:solidFill>
              </a:rPr>
              <a:t>máy</a:t>
            </a:r>
            <a:r>
              <a:rPr lang="en-US" b="1" dirty="0" smtClean="0">
                <a:solidFill>
                  <a:srgbClr val="002060"/>
                </a:solidFill>
              </a:rPr>
              <a:t> Server </a:t>
            </a:r>
            <a:r>
              <a:rPr lang="en-US" b="1" dirty="0" err="1" smtClean="0">
                <a:solidFill>
                  <a:srgbClr val="002060"/>
                </a:solidFill>
              </a:rPr>
              <a:t>thông</a:t>
            </a:r>
            <a:r>
              <a:rPr lang="en-US" b="1" dirty="0" smtClean="0">
                <a:solidFill>
                  <a:srgbClr val="002060"/>
                </a:solidFill>
              </a:rPr>
              <a:t> qua </a:t>
            </a:r>
            <a:r>
              <a:rPr lang="en-US" b="1" dirty="0" err="1" smtClean="0">
                <a:solidFill>
                  <a:srgbClr val="002060"/>
                </a:solidFill>
              </a:rPr>
              <a:t>cổng</a:t>
            </a:r>
            <a:r>
              <a:rPr lang="en-US" b="1" dirty="0" smtClean="0">
                <a:solidFill>
                  <a:srgbClr val="002060"/>
                </a:solidFill>
              </a:rPr>
              <a:t> </a:t>
            </a:r>
            <a:r>
              <a:rPr lang="en-US" b="1" dirty="0" err="1" smtClean="0">
                <a:solidFill>
                  <a:srgbClr val="002060"/>
                </a:solidFill>
              </a:rPr>
              <a:t>mà</a:t>
            </a:r>
            <a:r>
              <a:rPr lang="en-US" b="1" dirty="0" smtClean="0">
                <a:solidFill>
                  <a:srgbClr val="002060"/>
                </a:solidFill>
              </a:rPr>
              <a:t> </a:t>
            </a:r>
            <a:r>
              <a:rPr lang="en-US" b="1" dirty="0" err="1" smtClean="0">
                <a:solidFill>
                  <a:srgbClr val="002060"/>
                </a:solidFill>
              </a:rPr>
              <a:t>nó</a:t>
            </a:r>
            <a:r>
              <a:rPr lang="en-US" b="1" dirty="0" smtClean="0">
                <a:solidFill>
                  <a:srgbClr val="002060"/>
                </a:solidFill>
              </a:rPr>
              <a:t> </a:t>
            </a:r>
            <a:r>
              <a:rPr lang="en-US" b="1" dirty="0" err="1" smtClean="0">
                <a:solidFill>
                  <a:srgbClr val="002060"/>
                </a:solidFill>
              </a:rPr>
              <a:t>cung</a:t>
            </a:r>
            <a:r>
              <a:rPr lang="en-US" b="1" dirty="0" smtClean="0">
                <a:solidFill>
                  <a:srgbClr val="002060"/>
                </a:solidFill>
              </a:rPr>
              <a:t> </a:t>
            </a:r>
            <a:r>
              <a:rPr lang="en-US" b="1" dirty="0" err="1" smtClean="0">
                <a:solidFill>
                  <a:srgbClr val="002060"/>
                </a:solidFill>
              </a:rPr>
              <a:t>cấp</a:t>
            </a:r>
            <a:r>
              <a:rPr lang="en-US" b="1" dirty="0" smtClean="0">
                <a:solidFill>
                  <a:srgbClr val="002060"/>
                </a:solidFill>
              </a:rPr>
              <a:t> (ở </a:t>
            </a:r>
            <a:r>
              <a:rPr lang="en-US" b="1" dirty="0" err="1" smtClean="0">
                <a:solidFill>
                  <a:srgbClr val="002060"/>
                </a:solidFill>
              </a:rPr>
              <a:t>đây</a:t>
            </a:r>
            <a:r>
              <a:rPr lang="en-US" b="1" dirty="0" smtClean="0">
                <a:solidFill>
                  <a:srgbClr val="002060"/>
                </a:solidFill>
              </a:rPr>
              <a:t> </a:t>
            </a:r>
            <a:r>
              <a:rPr lang="en-US" b="1" dirty="0" err="1" smtClean="0">
                <a:solidFill>
                  <a:srgbClr val="002060"/>
                </a:solidFill>
              </a:rPr>
              <a:t>trong</a:t>
            </a:r>
            <a:r>
              <a:rPr lang="en-US" b="1" dirty="0" smtClean="0">
                <a:solidFill>
                  <a:srgbClr val="002060"/>
                </a:solidFill>
              </a:rPr>
              <a:t> </a:t>
            </a:r>
            <a:r>
              <a:rPr lang="en-US" b="1" dirty="0" err="1" smtClean="0">
                <a:solidFill>
                  <a:srgbClr val="002060"/>
                </a:solidFill>
              </a:rPr>
              <a:t>chương</a:t>
            </a:r>
            <a:r>
              <a:rPr lang="en-US" b="1" dirty="0" smtClean="0">
                <a:solidFill>
                  <a:srgbClr val="002060"/>
                </a:solidFill>
              </a:rPr>
              <a:t> </a:t>
            </a:r>
            <a:r>
              <a:rPr lang="en-US" b="1" dirty="0" err="1" smtClean="0">
                <a:solidFill>
                  <a:srgbClr val="002060"/>
                </a:solidFill>
              </a:rPr>
              <a:t>trình</a:t>
            </a:r>
            <a:r>
              <a:rPr lang="en-US" b="1" dirty="0" smtClean="0">
                <a:solidFill>
                  <a:srgbClr val="002060"/>
                </a:solidFill>
              </a:rPr>
              <a:t> </a:t>
            </a:r>
            <a:r>
              <a:rPr lang="en-US" b="1" dirty="0" err="1" smtClean="0">
                <a:solidFill>
                  <a:srgbClr val="002060"/>
                </a:solidFill>
              </a:rPr>
              <a:t>được</a:t>
            </a:r>
            <a:r>
              <a:rPr lang="en-US" b="1" dirty="0" smtClean="0">
                <a:solidFill>
                  <a:srgbClr val="002060"/>
                </a:solidFill>
              </a:rPr>
              <a:t> </a:t>
            </a:r>
            <a:r>
              <a:rPr lang="en-US" b="1" dirty="0" err="1" smtClean="0">
                <a:solidFill>
                  <a:srgbClr val="002060"/>
                </a:solidFill>
              </a:rPr>
              <a:t>mặc</a:t>
            </a:r>
            <a:r>
              <a:rPr lang="en-US" b="1" dirty="0" smtClean="0">
                <a:solidFill>
                  <a:srgbClr val="002060"/>
                </a:solidFill>
              </a:rPr>
              <a:t> </a:t>
            </a:r>
            <a:r>
              <a:rPr lang="en-US" b="1" dirty="0" err="1" smtClean="0">
                <a:solidFill>
                  <a:srgbClr val="002060"/>
                </a:solidFill>
              </a:rPr>
              <a:t>định</a:t>
            </a:r>
            <a:r>
              <a:rPr lang="en-US" b="1" dirty="0" smtClean="0">
                <a:solidFill>
                  <a:srgbClr val="002060"/>
                </a:solidFill>
              </a:rPr>
              <a:t> </a:t>
            </a:r>
            <a:r>
              <a:rPr lang="en-US" b="1" dirty="0" err="1" smtClean="0">
                <a:solidFill>
                  <a:srgbClr val="002060"/>
                </a:solidFill>
              </a:rPr>
              <a:t>là</a:t>
            </a:r>
            <a:r>
              <a:rPr lang="en-US" b="1" dirty="0" smtClean="0">
                <a:solidFill>
                  <a:srgbClr val="002060"/>
                </a:solidFill>
              </a:rPr>
              <a:t> </a:t>
            </a:r>
            <a:r>
              <a:rPr lang="en-US" b="1" dirty="0" err="1" smtClean="0">
                <a:solidFill>
                  <a:srgbClr val="002060"/>
                </a:solidFill>
              </a:rPr>
              <a:t>cổng</a:t>
            </a:r>
            <a:r>
              <a:rPr lang="en-US" b="1" dirty="0" smtClean="0">
                <a:solidFill>
                  <a:srgbClr val="002060"/>
                </a:solidFill>
              </a:rPr>
              <a:t> 1994</a:t>
            </a:r>
            <a:r>
              <a:rPr lang="en-US" b="1" smtClean="0">
                <a:solidFill>
                  <a:srgbClr val="002060"/>
                </a:solidFill>
              </a:rPr>
              <a:t>), </a:t>
            </a:r>
            <a:endParaRPr lang="en-US" b="1" smtClean="0">
              <a:solidFill>
                <a:srgbClr val="002060"/>
              </a:solidFill>
            </a:endParaRPr>
          </a:p>
          <a:p>
            <a:pPr marL="457200" lvl="1" indent="0">
              <a:buNone/>
            </a:pPr>
            <a:endParaRPr lang="en-US" dirty="0" smtClean="0"/>
          </a:p>
        </p:txBody>
      </p:sp>
      <p:sp>
        <p:nvSpPr>
          <p:cNvPr id="4" name="Title 1"/>
          <p:cNvSpPr txBox="1">
            <a:spLocks/>
          </p:cNvSpPr>
          <p:nvPr/>
        </p:nvSpPr>
        <p:spPr>
          <a:xfrm>
            <a:off x="879004" y="154547"/>
            <a:ext cx="10018713" cy="892934"/>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err="1" smtClean="0">
                <a:solidFill>
                  <a:srgbClr val="002060"/>
                </a:solidFill>
                <a:effectLst>
                  <a:outerShdw blurRad="38100" dist="38100" dir="2700000" algn="tl">
                    <a:srgbClr val="000000">
                      <a:alpha val="43137"/>
                    </a:srgbClr>
                  </a:outerShdw>
                </a:effectLst>
              </a:rPr>
              <a:t>Cách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thức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kết</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nối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giữa</a:t>
            </a:r>
            <a:r>
              <a:rPr lang="en-US" b="1" dirty="0" smtClean="0">
                <a:solidFill>
                  <a:srgbClr val="002060"/>
                </a:solidFill>
                <a:effectLst>
                  <a:outerShdw blurRad="38100" dist="38100" dir="2700000" algn="tl">
                    <a:srgbClr val="000000">
                      <a:alpha val="43137"/>
                    </a:srgbClr>
                  </a:outerShdw>
                </a:effectLst>
              </a:rPr>
              <a:t> Server </a:t>
            </a:r>
            <a:r>
              <a:rPr lang="en-US" b="1" dirty="0" err="1" smtClean="0">
                <a:solidFill>
                  <a:srgbClr val="002060"/>
                </a:solidFill>
                <a:effectLst>
                  <a:outerShdw blurRad="38100" dist="38100" dir="2700000" algn="tl">
                    <a:srgbClr val="000000">
                      <a:alpha val="43137"/>
                    </a:srgbClr>
                  </a:outerShdw>
                </a:effectLst>
              </a:rPr>
              <a:t>và</a:t>
            </a:r>
            <a:r>
              <a:rPr lang="en-US" b="1" dirty="0" smtClean="0">
                <a:solidFill>
                  <a:srgbClr val="002060"/>
                </a:solidFill>
                <a:effectLst>
                  <a:outerShdw blurRad="38100" dist="38100" dir="2700000" algn="tl">
                    <a:srgbClr val="000000">
                      <a:alpha val="43137"/>
                    </a:srgbClr>
                  </a:outerShdw>
                </a:effectLst>
              </a:rPr>
              <a:t> Client</a:t>
            </a:r>
            <a:endParaRPr lang="vi-VN" b="1" dirty="0">
              <a:solidFill>
                <a:srgbClr val="002060"/>
              </a:solidFill>
              <a:effectLst>
                <a:outerShdw blurRad="38100" dist="38100" dir="2700000" algn="tl">
                  <a:srgbClr val="000000">
                    <a:alpha val="43137"/>
                  </a:srgbClr>
                </a:outerShdw>
              </a:effectLst>
            </a:endParaRPr>
          </a:p>
        </p:txBody>
      </p:sp>
      <p:pic>
        <p:nvPicPr>
          <p:cNvPr id="4099" name="Picture 3" descr="D:\workspace\Bai Tap Lon\clien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2918" y="1561523"/>
            <a:ext cx="7678738"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54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Effect transition="in" filter="barn(inVertical)">
                                      <p:cBhvr>
                                        <p:cTn id="13"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9025" y="1177636"/>
            <a:ext cx="9758692" cy="1482438"/>
          </a:xfrm>
        </p:spPr>
        <p:txBody>
          <a:bodyPr>
            <a:normAutofit/>
          </a:bodyPr>
          <a:lstStyle/>
          <a:p>
            <a:pPr marL="457200" lvl="1" indent="0">
              <a:buNone/>
            </a:pPr>
            <a:r>
              <a:rPr lang="en-US" b="1">
                <a:solidFill>
                  <a:srgbClr val="002060"/>
                </a:solidFill>
              </a:rPr>
              <a:t>Cấu hình để liên kết đến Server được lưu trong file cấu hình “config.properties” bao gồm địa chỉ IP của Server và cổng dịch vụ </a:t>
            </a:r>
            <a:r>
              <a:rPr lang="en-US" b="1">
                <a:solidFill>
                  <a:srgbClr val="002060"/>
                </a:solidFill>
                <a:sym typeface="Wingdings" panose="05000000000000000000" pitchFamily="2" charset="2"/>
              </a:rPr>
              <a:t> có thể dễ dàng thay đổi trong trường hợp CSDL được chuyển sang Server khác mà không phải sửa code</a:t>
            </a:r>
            <a:endParaRPr lang="en-US" b="1">
              <a:solidFill>
                <a:srgbClr val="002060"/>
              </a:solidFill>
            </a:endParaRPr>
          </a:p>
          <a:p>
            <a:pPr marL="457200" lvl="1" indent="0">
              <a:buNone/>
            </a:pPr>
            <a:endParaRPr lang="en-US" dirty="0" smtClean="0"/>
          </a:p>
        </p:txBody>
      </p:sp>
      <p:sp>
        <p:nvSpPr>
          <p:cNvPr id="4" name="Title 1"/>
          <p:cNvSpPr txBox="1">
            <a:spLocks/>
          </p:cNvSpPr>
          <p:nvPr/>
        </p:nvSpPr>
        <p:spPr>
          <a:xfrm>
            <a:off x="879004" y="154547"/>
            <a:ext cx="10018713" cy="892934"/>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err="1" smtClean="0">
                <a:solidFill>
                  <a:srgbClr val="002060"/>
                </a:solidFill>
                <a:effectLst>
                  <a:outerShdw blurRad="38100" dist="38100" dir="2700000" algn="tl">
                    <a:srgbClr val="000000">
                      <a:alpha val="43137"/>
                    </a:srgbClr>
                  </a:outerShdw>
                </a:effectLst>
              </a:rPr>
              <a:t>Cách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thức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kết</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nối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giữa</a:t>
            </a:r>
            <a:r>
              <a:rPr lang="en-US" b="1" dirty="0" smtClean="0">
                <a:solidFill>
                  <a:srgbClr val="002060"/>
                </a:solidFill>
                <a:effectLst>
                  <a:outerShdw blurRad="38100" dist="38100" dir="2700000" algn="tl">
                    <a:srgbClr val="000000">
                      <a:alpha val="43137"/>
                    </a:srgbClr>
                  </a:outerShdw>
                </a:effectLst>
              </a:rPr>
              <a:t> Server </a:t>
            </a:r>
            <a:r>
              <a:rPr lang="en-US" b="1" dirty="0" err="1" smtClean="0">
                <a:solidFill>
                  <a:srgbClr val="002060"/>
                </a:solidFill>
                <a:effectLst>
                  <a:outerShdw blurRad="38100" dist="38100" dir="2700000" algn="tl">
                    <a:srgbClr val="000000">
                      <a:alpha val="43137"/>
                    </a:srgbClr>
                  </a:outerShdw>
                </a:effectLst>
              </a:rPr>
              <a:t>và</a:t>
            </a:r>
            <a:r>
              <a:rPr lang="en-US" b="1" dirty="0" smtClean="0">
                <a:solidFill>
                  <a:srgbClr val="002060"/>
                </a:solidFill>
                <a:effectLst>
                  <a:outerShdw blurRad="38100" dist="38100" dir="2700000" algn="tl">
                    <a:srgbClr val="000000">
                      <a:alpha val="43137"/>
                    </a:srgbClr>
                  </a:outerShdw>
                </a:effectLst>
              </a:rPr>
              <a:t> Client</a:t>
            </a:r>
            <a:endParaRPr lang="vi-VN" b="1" dirty="0">
              <a:solidFill>
                <a:srgbClr val="002060"/>
              </a:solidFill>
              <a:effectLst>
                <a:outerShdw blurRad="38100" dist="38100" dir="2700000" algn="tl">
                  <a:srgbClr val="000000">
                    <a:alpha val="43137"/>
                  </a:srgbClr>
                </a:outerShdw>
              </a:effectLst>
            </a:endParaRPr>
          </a:p>
        </p:txBody>
      </p:sp>
      <p:pic>
        <p:nvPicPr>
          <p:cNvPr id="5122" name="Picture 2" descr="D:\workspace\Bai Tap Lon\clien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99" y="2872943"/>
            <a:ext cx="7149546" cy="193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68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wipe(down)">
                                      <p:cBhvr>
                                        <p:cTn id="13"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711" y="624110"/>
            <a:ext cx="9559902" cy="1280890"/>
          </a:xfrm>
        </p:spPr>
        <p:txBody>
          <a:bodyPr>
            <a:normAutofit/>
          </a:bodyPr>
          <a:lstStyle/>
          <a:p>
            <a:r>
              <a:rPr lang="en-US" b="1" dirty="0" err="1" smtClean="0">
                <a:solidFill>
                  <a:srgbClr val="002060"/>
                </a:solidFill>
                <a:effectLst>
                  <a:outerShdw blurRad="38100" dist="38100" dir="2700000" algn="tl">
                    <a:srgbClr val="000000">
                      <a:alpha val="43137"/>
                    </a:srgbClr>
                  </a:outerShdw>
                </a:effectLst>
              </a:rPr>
              <a:t>Nhận</a:t>
            </a:r>
            <a:r>
              <a:rPr lang="en-US" b="1" dirty="0" smtClean="0">
                <a:solidFill>
                  <a:srgbClr val="002060"/>
                </a:solidFill>
                <a:effectLst>
                  <a:outerShdw blurRad="38100" dist="38100" dir="2700000" algn="tl">
                    <a:srgbClr val="000000">
                      <a:alpha val="43137"/>
                    </a:srgbClr>
                  </a:outerShdw>
                </a:effectLst>
              </a:rPr>
              <a:t> </a:t>
            </a:r>
            <a:r>
              <a:rPr lang="en-US" b="1" err="1" smtClean="0">
                <a:solidFill>
                  <a:srgbClr val="002060"/>
                </a:solidFill>
                <a:effectLst>
                  <a:outerShdw blurRad="38100" dist="38100" dir="2700000" algn="tl">
                    <a:srgbClr val="000000">
                      <a:alpha val="43137"/>
                    </a:srgbClr>
                  </a:outerShdw>
                </a:effectLst>
              </a:rPr>
              <a:t>xét</a:t>
            </a:r>
            <a:r>
              <a:rPr lang="en-US" b="1" smtClean="0">
                <a:solidFill>
                  <a:srgbClr val="002060"/>
                </a:solidFill>
                <a:effectLst>
                  <a:outerShdw blurRad="38100" dist="38100" dir="2700000" algn="tl">
                    <a:srgbClr val="000000">
                      <a:alpha val="43137"/>
                    </a:srgbClr>
                  </a:outerShdw>
                </a:effectLst>
              </a:rPr>
              <a:t> </a:t>
            </a:r>
            <a:r>
              <a:rPr lang="en-US" b="1" smtClean="0">
                <a:solidFill>
                  <a:srgbClr val="002060"/>
                </a:solidFill>
                <a:effectLst>
                  <a:outerShdw blurRad="38100" dist="38100" dir="2700000" algn="tl">
                    <a:srgbClr val="000000">
                      <a:alpha val="43137"/>
                    </a:srgbClr>
                  </a:outerShdw>
                </a:effectLst>
              </a:rPr>
              <a:t>về </a:t>
            </a:r>
            <a:r>
              <a:rPr lang="en-US" b="1" dirty="0" err="1" smtClean="0">
                <a:solidFill>
                  <a:srgbClr val="002060"/>
                </a:solidFill>
                <a:effectLst>
                  <a:outerShdw blurRad="38100" dist="38100" dir="2700000" algn="tl">
                    <a:srgbClr val="000000">
                      <a:alpha val="43137"/>
                    </a:srgbClr>
                  </a:outerShdw>
                </a:effectLst>
              </a:rPr>
              <a:t>ứng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dụng</a:t>
            </a:r>
            <a:endParaRPr lang="vi-VN" b="1" dirty="0">
              <a:solidFill>
                <a:srgbClr val="00206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2325975" y="1787236"/>
            <a:ext cx="8915400" cy="4537656"/>
          </a:xfrm>
        </p:spPr>
        <p:txBody>
          <a:bodyPr>
            <a:normAutofit/>
          </a:bodyPr>
          <a:lstStyle/>
          <a:p>
            <a:r>
              <a:rPr lang="en-US" b="1" dirty="0" err="1" smtClean="0">
                <a:solidFill>
                  <a:srgbClr val="002060"/>
                </a:solidFill>
              </a:rPr>
              <a:t>Ưu</a:t>
            </a:r>
            <a:r>
              <a:rPr lang="en-US" b="1" dirty="0" smtClean="0">
                <a:solidFill>
                  <a:srgbClr val="002060"/>
                </a:solidFill>
              </a:rPr>
              <a:t>: </a:t>
            </a:r>
          </a:p>
          <a:p>
            <a:pPr lvl="1"/>
            <a:r>
              <a:rPr lang="en-US" b="1" dirty="0" err="1">
                <a:solidFill>
                  <a:srgbClr val="002060"/>
                </a:solidFill>
              </a:rPr>
              <a:t>Giao</a:t>
            </a:r>
            <a:r>
              <a:rPr lang="en-US" b="1" dirty="0">
                <a:solidFill>
                  <a:srgbClr val="002060"/>
                </a:solidFill>
              </a:rPr>
              <a:t> </a:t>
            </a:r>
            <a:r>
              <a:rPr lang="en-US" b="1" dirty="0" err="1">
                <a:solidFill>
                  <a:srgbClr val="002060"/>
                </a:solidFill>
              </a:rPr>
              <a:t>diện</a:t>
            </a:r>
            <a:r>
              <a:rPr lang="en-US" b="1" dirty="0">
                <a:solidFill>
                  <a:srgbClr val="002060"/>
                </a:solidFill>
              </a:rPr>
              <a:t> </a:t>
            </a:r>
            <a:r>
              <a:rPr lang="en-US" b="1" dirty="0" err="1">
                <a:solidFill>
                  <a:srgbClr val="002060"/>
                </a:solidFill>
              </a:rPr>
              <a:t>đơn</a:t>
            </a:r>
            <a:r>
              <a:rPr lang="en-US" b="1" dirty="0">
                <a:solidFill>
                  <a:srgbClr val="002060"/>
                </a:solidFill>
              </a:rPr>
              <a:t> </a:t>
            </a:r>
            <a:r>
              <a:rPr lang="en-US" b="1" dirty="0" err="1">
                <a:solidFill>
                  <a:srgbClr val="002060"/>
                </a:solidFill>
              </a:rPr>
              <a:t>giản</a:t>
            </a:r>
            <a:r>
              <a:rPr lang="en-US" b="1" dirty="0">
                <a:solidFill>
                  <a:srgbClr val="002060"/>
                </a:solidFill>
              </a:rPr>
              <a:t>, </a:t>
            </a:r>
            <a:r>
              <a:rPr lang="en-US" b="1" dirty="0" err="1">
                <a:solidFill>
                  <a:srgbClr val="002060"/>
                </a:solidFill>
              </a:rPr>
              <a:t>thân</a:t>
            </a:r>
            <a:r>
              <a:rPr lang="en-US" b="1" dirty="0">
                <a:solidFill>
                  <a:srgbClr val="002060"/>
                </a:solidFill>
              </a:rPr>
              <a:t> </a:t>
            </a:r>
            <a:r>
              <a:rPr lang="en-US" b="1" dirty="0" err="1">
                <a:solidFill>
                  <a:srgbClr val="002060"/>
                </a:solidFill>
              </a:rPr>
              <a:t>thiện</a:t>
            </a:r>
            <a:r>
              <a:rPr lang="en-US" b="1" dirty="0">
                <a:solidFill>
                  <a:srgbClr val="002060"/>
                </a:solidFill>
              </a:rPr>
              <a:t>, </a:t>
            </a:r>
            <a:r>
              <a:rPr lang="en-US" b="1" err="1">
                <a:solidFill>
                  <a:srgbClr val="002060"/>
                </a:solidFill>
              </a:rPr>
              <a:t>dễ</a:t>
            </a:r>
            <a:r>
              <a:rPr lang="en-US" b="1">
                <a:solidFill>
                  <a:srgbClr val="002060"/>
                </a:solidFill>
              </a:rPr>
              <a:t> </a:t>
            </a:r>
            <a:r>
              <a:rPr lang="en-US" b="1" smtClean="0">
                <a:solidFill>
                  <a:srgbClr val="002060"/>
                </a:solidFill>
              </a:rPr>
              <a:t>sử dụng</a:t>
            </a:r>
            <a:endParaRPr lang="en-US" b="1" dirty="0">
              <a:solidFill>
                <a:srgbClr val="002060"/>
              </a:solidFill>
            </a:endParaRPr>
          </a:p>
          <a:p>
            <a:pPr lvl="1"/>
            <a:r>
              <a:rPr lang="en-US" b="1" dirty="0" err="1">
                <a:solidFill>
                  <a:srgbClr val="002060"/>
                </a:solidFill>
              </a:rPr>
              <a:t>Cả</a:t>
            </a:r>
            <a:r>
              <a:rPr lang="en-US" b="1" dirty="0">
                <a:solidFill>
                  <a:srgbClr val="002060"/>
                </a:solidFill>
              </a:rPr>
              <a:t> 2 </a:t>
            </a:r>
            <a:r>
              <a:rPr lang="en-US" b="1" dirty="0" err="1">
                <a:solidFill>
                  <a:srgbClr val="002060"/>
                </a:solidFill>
              </a:rPr>
              <a:t>ứng</a:t>
            </a:r>
            <a:r>
              <a:rPr lang="en-US" b="1" dirty="0">
                <a:solidFill>
                  <a:srgbClr val="002060"/>
                </a:solidFill>
              </a:rPr>
              <a:t> </a:t>
            </a:r>
            <a:r>
              <a:rPr lang="en-US" b="1" dirty="0" err="1">
                <a:solidFill>
                  <a:srgbClr val="002060"/>
                </a:solidFill>
              </a:rPr>
              <a:t>dụng</a:t>
            </a:r>
            <a:r>
              <a:rPr lang="en-US" b="1" dirty="0">
                <a:solidFill>
                  <a:srgbClr val="002060"/>
                </a:solidFill>
              </a:rPr>
              <a:t> </a:t>
            </a:r>
            <a:r>
              <a:rPr lang="en-US" b="1" dirty="0" err="1">
                <a:solidFill>
                  <a:srgbClr val="002060"/>
                </a:solidFill>
              </a:rPr>
              <a:t>phù</a:t>
            </a:r>
            <a:r>
              <a:rPr lang="en-US" b="1" dirty="0">
                <a:solidFill>
                  <a:srgbClr val="002060"/>
                </a:solidFill>
              </a:rPr>
              <a:t> </a:t>
            </a:r>
            <a:r>
              <a:rPr lang="en-US" b="1" dirty="0" err="1">
                <a:solidFill>
                  <a:srgbClr val="002060"/>
                </a:solidFill>
              </a:rPr>
              <a:t>hợp</a:t>
            </a:r>
            <a:r>
              <a:rPr lang="en-US" b="1" dirty="0">
                <a:solidFill>
                  <a:srgbClr val="002060"/>
                </a:solidFill>
              </a:rPr>
              <a:t> </a:t>
            </a:r>
            <a:r>
              <a:rPr lang="en-US" b="1" dirty="0" err="1">
                <a:solidFill>
                  <a:srgbClr val="002060"/>
                </a:solidFill>
              </a:rPr>
              <a:t>với</a:t>
            </a:r>
            <a:r>
              <a:rPr lang="en-US" b="1" dirty="0">
                <a:solidFill>
                  <a:srgbClr val="002060"/>
                </a:solidFill>
              </a:rPr>
              <a:t> </a:t>
            </a:r>
            <a:r>
              <a:rPr lang="en-US" b="1" dirty="0" err="1">
                <a:solidFill>
                  <a:srgbClr val="002060"/>
                </a:solidFill>
              </a:rPr>
              <a:t>mọi</a:t>
            </a:r>
            <a:r>
              <a:rPr lang="en-US" b="1" dirty="0">
                <a:solidFill>
                  <a:srgbClr val="002060"/>
                </a:solidFill>
              </a:rPr>
              <a:t> </a:t>
            </a:r>
            <a:r>
              <a:rPr lang="en-US" b="1" dirty="0" err="1">
                <a:solidFill>
                  <a:srgbClr val="002060"/>
                </a:solidFill>
              </a:rPr>
              <a:t>đối</a:t>
            </a:r>
            <a:r>
              <a:rPr lang="en-US" b="1" dirty="0">
                <a:solidFill>
                  <a:srgbClr val="002060"/>
                </a:solidFill>
              </a:rPr>
              <a:t> </a:t>
            </a:r>
            <a:r>
              <a:rPr lang="en-US" b="1" dirty="0" err="1">
                <a:solidFill>
                  <a:srgbClr val="002060"/>
                </a:solidFill>
              </a:rPr>
              <a:t>tượng</a:t>
            </a:r>
            <a:r>
              <a:rPr lang="en-US" b="1" dirty="0">
                <a:solidFill>
                  <a:srgbClr val="002060"/>
                </a:solidFill>
              </a:rPr>
              <a:t> </a:t>
            </a:r>
            <a:r>
              <a:rPr lang="en-US" b="1" dirty="0" err="1">
                <a:solidFill>
                  <a:srgbClr val="002060"/>
                </a:solidFill>
              </a:rPr>
              <a:t>người</a:t>
            </a:r>
            <a:r>
              <a:rPr lang="en-US" b="1" dirty="0">
                <a:solidFill>
                  <a:srgbClr val="002060"/>
                </a:solidFill>
              </a:rPr>
              <a:t> </a:t>
            </a:r>
            <a:r>
              <a:rPr lang="en-US" b="1" dirty="0" err="1">
                <a:solidFill>
                  <a:srgbClr val="002060"/>
                </a:solidFill>
              </a:rPr>
              <a:t>dùng</a:t>
            </a:r>
            <a:r>
              <a:rPr lang="en-US" b="1" dirty="0">
                <a:solidFill>
                  <a:srgbClr val="002060"/>
                </a:solidFill>
              </a:rPr>
              <a:t> (</a:t>
            </a:r>
            <a:r>
              <a:rPr lang="en-US" b="1" dirty="0" err="1">
                <a:solidFill>
                  <a:srgbClr val="002060"/>
                </a:solidFill>
              </a:rPr>
              <a:t>giáo</a:t>
            </a:r>
            <a:r>
              <a:rPr lang="en-US" b="1" dirty="0">
                <a:solidFill>
                  <a:srgbClr val="002060"/>
                </a:solidFill>
              </a:rPr>
              <a:t> </a:t>
            </a:r>
            <a:r>
              <a:rPr lang="en-US" b="1" dirty="0" err="1">
                <a:solidFill>
                  <a:srgbClr val="002060"/>
                </a:solidFill>
              </a:rPr>
              <a:t>viên</a:t>
            </a:r>
            <a:r>
              <a:rPr lang="en-US" b="1" dirty="0">
                <a:solidFill>
                  <a:srgbClr val="002060"/>
                </a:solidFill>
              </a:rPr>
              <a:t>, </a:t>
            </a:r>
            <a:r>
              <a:rPr lang="en-US" b="1" dirty="0" err="1">
                <a:solidFill>
                  <a:srgbClr val="002060"/>
                </a:solidFill>
              </a:rPr>
              <a:t>học</a:t>
            </a:r>
            <a:r>
              <a:rPr lang="en-US" b="1" dirty="0">
                <a:solidFill>
                  <a:srgbClr val="002060"/>
                </a:solidFill>
              </a:rPr>
              <a:t> </a:t>
            </a:r>
            <a:r>
              <a:rPr lang="en-US" b="1" dirty="0" err="1">
                <a:solidFill>
                  <a:srgbClr val="002060"/>
                </a:solidFill>
              </a:rPr>
              <a:t>sinh</a:t>
            </a:r>
            <a:r>
              <a:rPr lang="en-US" b="1" dirty="0">
                <a:solidFill>
                  <a:srgbClr val="002060"/>
                </a:solidFill>
              </a:rPr>
              <a:t>,…) </a:t>
            </a:r>
            <a:r>
              <a:rPr lang="en-US" b="1" dirty="0" err="1">
                <a:solidFill>
                  <a:srgbClr val="002060"/>
                </a:solidFill>
              </a:rPr>
              <a:t>nên</a:t>
            </a:r>
            <a:r>
              <a:rPr lang="en-US" b="1" dirty="0">
                <a:solidFill>
                  <a:srgbClr val="002060"/>
                </a:solidFill>
              </a:rPr>
              <a:t> </a:t>
            </a:r>
            <a:r>
              <a:rPr lang="en-US" b="1" dirty="0" err="1">
                <a:solidFill>
                  <a:srgbClr val="002060"/>
                </a:solidFill>
              </a:rPr>
              <a:t>có</a:t>
            </a:r>
            <a:r>
              <a:rPr lang="en-US" b="1" dirty="0">
                <a:solidFill>
                  <a:srgbClr val="002060"/>
                </a:solidFill>
              </a:rPr>
              <a:t> </a:t>
            </a:r>
            <a:r>
              <a:rPr lang="en-US" b="1" dirty="0" err="1">
                <a:solidFill>
                  <a:srgbClr val="002060"/>
                </a:solidFill>
              </a:rPr>
              <a:t>thể</a:t>
            </a:r>
            <a:r>
              <a:rPr lang="en-US" b="1" dirty="0">
                <a:solidFill>
                  <a:srgbClr val="002060"/>
                </a:solidFill>
              </a:rPr>
              <a:t> </a:t>
            </a:r>
            <a:r>
              <a:rPr lang="en-US" b="1" dirty="0" err="1">
                <a:solidFill>
                  <a:srgbClr val="002060"/>
                </a:solidFill>
              </a:rPr>
              <a:t>áp</a:t>
            </a:r>
            <a:r>
              <a:rPr lang="en-US" b="1" dirty="0">
                <a:solidFill>
                  <a:srgbClr val="002060"/>
                </a:solidFill>
              </a:rPr>
              <a:t> </a:t>
            </a:r>
            <a:r>
              <a:rPr lang="en-US" b="1" dirty="0" err="1">
                <a:solidFill>
                  <a:srgbClr val="002060"/>
                </a:solidFill>
              </a:rPr>
              <a:t>dụng</a:t>
            </a:r>
            <a:r>
              <a:rPr lang="en-US" b="1" dirty="0">
                <a:solidFill>
                  <a:srgbClr val="002060"/>
                </a:solidFill>
              </a:rPr>
              <a:t> </a:t>
            </a:r>
            <a:r>
              <a:rPr lang="en-US" b="1" dirty="0" err="1">
                <a:solidFill>
                  <a:srgbClr val="002060"/>
                </a:solidFill>
              </a:rPr>
              <a:t>hình</a:t>
            </a:r>
            <a:r>
              <a:rPr lang="en-US" b="1" dirty="0">
                <a:solidFill>
                  <a:srgbClr val="002060"/>
                </a:solidFill>
              </a:rPr>
              <a:t> </a:t>
            </a:r>
            <a:r>
              <a:rPr lang="en-US" b="1" dirty="0" err="1">
                <a:solidFill>
                  <a:srgbClr val="002060"/>
                </a:solidFill>
              </a:rPr>
              <a:t>thức</a:t>
            </a:r>
            <a:r>
              <a:rPr lang="en-US" b="1" dirty="0">
                <a:solidFill>
                  <a:srgbClr val="002060"/>
                </a:solidFill>
              </a:rPr>
              <a:t> </a:t>
            </a:r>
            <a:r>
              <a:rPr lang="en-US" b="1" dirty="0" err="1">
                <a:solidFill>
                  <a:srgbClr val="002060"/>
                </a:solidFill>
              </a:rPr>
              <a:t>thi</a:t>
            </a:r>
            <a:r>
              <a:rPr lang="en-US" b="1" dirty="0">
                <a:solidFill>
                  <a:srgbClr val="002060"/>
                </a:solidFill>
              </a:rPr>
              <a:t> </a:t>
            </a:r>
            <a:r>
              <a:rPr lang="en-US" b="1" dirty="0" err="1">
                <a:solidFill>
                  <a:srgbClr val="002060"/>
                </a:solidFill>
              </a:rPr>
              <a:t>và</a:t>
            </a:r>
            <a:r>
              <a:rPr lang="en-US" b="1" dirty="0">
                <a:solidFill>
                  <a:srgbClr val="002060"/>
                </a:solidFill>
              </a:rPr>
              <a:t> </a:t>
            </a:r>
            <a:r>
              <a:rPr lang="en-US" b="1" dirty="0" err="1">
                <a:solidFill>
                  <a:srgbClr val="002060"/>
                </a:solidFill>
              </a:rPr>
              <a:t>quản</a:t>
            </a:r>
            <a:r>
              <a:rPr lang="en-US" b="1" dirty="0">
                <a:solidFill>
                  <a:srgbClr val="002060"/>
                </a:solidFill>
              </a:rPr>
              <a:t> </a:t>
            </a:r>
            <a:r>
              <a:rPr lang="en-US" b="1" dirty="0" err="1">
                <a:solidFill>
                  <a:srgbClr val="002060"/>
                </a:solidFill>
              </a:rPr>
              <a:t>lí</a:t>
            </a:r>
            <a:r>
              <a:rPr lang="en-US" b="1" dirty="0">
                <a:solidFill>
                  <a:srgbClr val="002060"/>
                </a:solidFill>
              </a:rPr>
              <a:t> </a:t>
            </a:r>
            <a:r>
              <a:rPr lang="en-US" b="1" dirty="0" err="1">
                <a:solidFill>
                  <a:srgbClr val="002060"/>
                </a:solidFill>
              </a:rPr>
              <a:t>thi</a:t>
            </a:r>
            <a:r>
              <a:rPr lang="en-US" b="1" dirty="0">
                <a:solidFill>
                  <a:srgbClr val="002060"/>
                </a:solidFill>
              </a:rPr>
              <a:t> </a:t>
            </a:r>
            <a:r>
              <a:rPr lang="en-US" b="1" dirty="0" err="1">
                <a:solidFill>
                  <a:srgbClr val="002060"/>
                </a:solidFill>
              </a:rPr>
              <a:t>này</a:t>
            </a:r>
            <a:r>
              <a:rPr lang="en-US" b="1" dirty="0">
                <a:solidFill>
                  <a:srgbClr val="002060"/>
                </a:solidFill>
              </a:rPr>
              <a:t> ở </a:t>
            </a:r>
            <a:r>
              <a:rPr lang="en-US" b="1" dirty="0" err="1">
                <a:solidFill>
                  <a:srgbClr val="002060"/>
                </a:solidFill>
              </a:rPr>
              <a:t>nhiều</a:t>
            </a:r>
            <a:r>
              <a:rPr lang="en-US" b="1" dirty="0">
                <a:solidFill>
                  <a:srgbClr val="002060"/>
                </a:solidFill>
              </a:rPr>
              <a:t> </a:t>
            </a:r>
            <a:r>
              <a:rPr lang="en-US" b="1" dirty="0" err="1">
                <a:solidFill>
                  <a:srgbClr val="002060"/>
                </a:solidFill>
              </a:rPr>
              <a:t>trường</a:t>
            </a:r>
            <a:endParaRPr lang="en-US" b="1" dirty="0">
              <a:solidFill>
                <a:srgbClr val="002060"/>
              </a:solidFill>
            </a:endParaRPr>
          </a:p>
          <a:p>
            <a:pPr lvl="1"/>
            <a:r>
              <a:rPr lang="en-US" b="1" dirty="0" err="1">
                <a:solidFill>
                  <a:srgbClr val="002060"/>
                </a:solidFill>
              </a:rPr>
              <a:t>Bắt</a:t>
            </a:r>
            <a:r>
              <a:rPr lang="en-US" b="1" dirty="0">
                <a:solidFill>
                  <a:srgbClr val="002060"/>
                </a:solidFill>
              </a:rPr>
              <a:t> </a:t>
            </a:r>
            <a:r>
              <a:rPr lang="en-US" b="1" dirty="0" err="1">
                <a:solidFill>
                  <a:srgbClr val="002060"/>
                </a:solidFill>
              </a:rPr>
              <a:t>được</a:t>
            </a:r>
            <a:r>
              <a:rPr lang="en-US" b="1" dirty="0">
                <a:solidFill>
                  <a:srgbClr val="002060"/>
                </a:solidFill>
              </a:rPr>
              <a:t>, </a:t>
            </a:r>
            <a:r>
              <a:rPr lang="en-US" b="1" dirty="0" err="1">
                <a:solidFill>
                  <a:srgbClr val="002060"/>
                </a:solidFill>
              </a:rPr>
              <a:t>kiểm</a:t>
            </a:r>
            <a:r>
              <a:rPr lang="en-US" b="1" dirty="0">
                <a:solidFill>
                  <a:srgbClr val="002060"/>
                </a:solidFill>
              </a:rPr>
              <a:t> </a:t>
            </a:r>
            <a:r>
              <a:rPr lang="en-US" b="1" dirty="0" err="1">
                <a:solidFill>
                  <a:srgbClr val="002060"/>
                </a:solidFill>
              </a:rPr>
              <a:t>soát</a:t>
            </a:r>
            <a:r>
              <a:rPr lang="en-US" b="1" dirty="0">
                <a:solidFill>
                  <a:srgbClr val="002060"/>
                </a:solidFill>
              </a:rPr>
              <a:t> </a:t>
            </a:r>
            <a:r>
              <a:rPr lang="en-US" b="1" dirty="0" err="1">
                <a:solidFill>
                  <a:srgbClr val="002060"/>
                </a:solidFill>
              </a:rPr>
              <a:t>được</a:t>
            </a:r>
            <a:r>
              <a:rPr lang="en-US" b="1" dirty="0">
                <a:solidFill>
                  <a:srgbClr val="002060"/>
                </a:solidFill>
              </a:rPr>
              <a:t> </a:t>
            </a:r>
            <a:r>
              <a:rPr lang="en-US" b="1" dirty="0" err="1">
                <a:solidFill>
                  <a:srgbClr val="002060"/>
                </a:solidFill>
              </a:rPr>
              <a:t>nhiều</a:t>
            </a:r>
            <a:r>
              <a:rPr lang="en-US" b="1" dirty="0">
                <a:solidFill>
                  <a:srgbClr val="002060"/>
                </a:solidFill>
              </a:rPr>
              <a:t> </a:t>
            </a:r>
            <a:r>
              <a:rPr lang="en-US" b="1" dirty="0" err="1">
                <a:solidFill>
                  <a:srgbClr val="002060"/>
                </a:solidFill>
              </a:rPr>
              <a:t>lỗi</a:t>
            </a:r>
            <a:r>
              <a:rPr lang="en-US" b="1" dirty="0">
                <a:solidFill>
                  <a:srgbClr val="002060"/>
                </a:solidFill>
              </a:rPr>
              <a:t> </a:t>
            </a:r>
            <a:r>
              <a:rPr lang="en-US" b="1" dirty="0" err="1">
                <a:solidFill>
                  <a:srgbClr val="002060"/>
                </a:solidFill>
              </a:rPr>
              <a:t>người</a:t>
            </a:r>
            <a:r>
              <a:rPr lang="en-US" b="1" dirty="0">
                <a:solidFill>
                  <a:srgbClr val="002060"/>
                </a:solidFill>
              </a:rPr>
              <a:t> </a:t>
            </a:r>
            <a:r>
              <a:rPr lang="en-US" b="1" dirty="0" err="1">
                <a:solidFill>
                  <a:srgbClr val="002060"/>
                </a:solidFill>
              </a:rPr>
              <a:t>dùng</a:t>
            </a:r>
            <a:r>
              <a:rPr lang="en-US" b="1" dirty="0">
                <a:solidFill>
                  <a:srgbClr val="002060"/>
                </a:solidFill>
              </a:rPr>
              <a:t> </a:t>
            </a:r>
            <a:r>
              <a:rPr lang="en-US" b="1" dirty="0" err="1">
                <a:solidFill>
                  <a:srgbClr val="002060"/>
                </a:solidFill>
              </a:rPr>
              <a:t>thực</a:t>
            </a:r>
            <a:r>
              <a:rPr lang="en-US" b="1" dirty="0">
                <a:solidFill>
                  <a:srgbClr val="002060"/>
                </a:solidFill>
              </a:rPr>
              <a:t> </a:t>
            </a:r>
            <a:r>
              <a:rPr lang="en-US" b="1" dirty="0" err="1">
                <a:solidFill>
                  <a:srgbClr val="002060"/>
                </a:solidFill>
              </a:rPr>
              <a:t>thi</a:t>
            </a:r>
            <a:r>
              <a:rPr lang="en-US" b="1" dirty="0">
                <a:solidFill>
                  <a:srgbClr val="002060"/>
                </a:solidFill>
              </a:rPr>
              <a:t>, </a:t>
            </a:r>
            <a:r>
              <a:rPr lang="en-US" b="1" dirty="0" err="1">
                <a:solidFill>
                  <a:srgbClr val="002060"/>
                </a:solidFill>
              </a:rPr>
              <a:t>ví</a:t>
            </a:r>
            <a:r>
              <a:rPr lang="en-US" b="1" dirty="0">
                <a:solidFill>
                  <a:srgbClr val="002060"/>
                </a:solidFill>
              </a:rPr>
              <a:t> </a:t>
            </a:r>
            <a:r>
              <a:rPr lang="en-US" b="1" dirty="0" err="1">
                <a:solidFill>
                  <a:srgbClr val="002060"/>
                </a:solidFill>
              </a:rPr>
              <a:t>dụ</a:t>
            </a:r>
            <a:r>
              <a:rPr lang="en-US" b="1" dirty="0">
                <a:solidFill>
                  <a:srgbClr val="002060"/>
                </a:solidFill>
              </a:rPr>
              <a:t> </a:t>
            </a:r>
            <a:r>
              <a:rPr lang="en-US" b="1" dirty="0" err="1">
                <a:solidFill>
                  <a:srgbClr val="002060"/>
                </a:solidFill>
              </a:rPr>
              <a:t>như</a:t>
            </a:r>
            <a:r>
              <a:rPr lang="en-US" b="1" dirty="0">
                <a:solidFill>
                  <a:srgbClr val="002060"/>
                </a:solidFill>
              </a:rPr>
              <a:t>: </a:t>
            </a:r>
            <a:r>
              <a:rPr lang="en-US" b="1" dirty="0" err="1">
                <a:solidFill>
                  <a:srgbClr val="002060"/>
                </a:solidFill>
              </a:rPr>
              <a:t>không</a:t>
            </a:r>
            <a:r>
              <a:rPr lang="en-US" b="1" dirty="0">
                <a:solidFill>
                  <a:srgbClr val="002060"/>
                </a:solidFill>
              </a:rPr>
              <a:t> </a:t>
            </a:r>
            <a:r>
              <a:rPr lang="en-US" b="1" dirty="0" err="1">
                <a:solidFill>
                  <a:srgbClr val="002060"/>
                </a:solidFill>
              </a:rPr>
              <a:t>nhập</a:t>
            </a:r>
            <a:r>
              <a:rPr lang="en-US" b="1" dirty="0">
                <a:solidFill>
                  <a:srgbClr val="002060"/>
                </a:solidFill>
              </a:rPr>
              <a:t> </a:t>
            </a:r>
            <a:r>
              <a:rPr lang="en-US" b="1" dirty="0" err="1">
                <a:solidFill>
                  <a:srgbClr val="002060"/>
                </a:solidFill>
              </a:rPr>
              <a:t>liệu</a:t>
            </a:r>
            <a:r>
              <a:rPr lang="en-US" b="1" dirty="0">
                <a:solidFill>
                  <a:srgbClr val="002060"/>
                </a:solidFill>
              </a:rPr>
              <a:t>, </a:t>
            </a:r>
            <a:r>
              <a:rPr lang="en-US" b="1" dirty="0" err="1">
                <a:solidFill>
                  <a:srgbClr val="002060"/>
                </a:solidFill>
              </a:rPr>
              <a:t>không</a:t>
            </a:r>
            <a:r>
              <a:rPr lang="en-US" b="1" dirty="0">
                <a:solidFill>
                  <a:srgbClr val="002060"/>
                </a:solidFill>
              </a:rPr>
              <a:t> </a:t>
            </a:r>
            <a:r>
              <a:rPr lang="en-US" b="1" dirty="0" err="1">
                <a:solidFill>
                  <a:srgbClr val="002060"/>
                </a:solidFill>
              </a:rPr>
              <a:t>chọn</a:t>
            </a:r>
            <a:r>
              <a:rPr lang="en-US" b="1" dirty="0">
                <a:solidFill>
                  <a:srgbClr val="002060"/>
                </a:solidFill>
              </a:rPr>
              <a:t> </a:t>
            </a:r>
            <a:r>
              <a:rPr lang="en-US" b="1" dirty="0" err="1">
                <a:solidFill>
                  <a:srgbClr val="002060"/>
                </a:solidFill>
              </a:rPr>
              <a:t>chế</a:t>
            </a:r>
            <a:r>
              <a:rPr lang="en-US" b="1" dirty="0">
                <a:solidFill>
                  <a:srgbClr val="002060"/>
                </a:solidFill>
              </a:rPr>
              <a:t> </a:t>
            </a:r>
            <a:r>
              <a:rPr lang="en-US" b="1" dirty="0" err="1">
                <a:solidFill>
                  <a:srgbClr val="002060"/>
                </a:solidFill>
              </a:rPr>
              <a:t>độ</a:t>
            </a:r>
            <a:r>
              <a:rPr lang="en-US" b="1" dirty="0">
                <a:solidFill>
                  <a:srgbClr val="002060"/>
                </a:solidFill>
              </a:rPr>
              <a:t> </a:t>
            </a:r>
            <a:r>
              <a:rPr lang="en-US" b="1" dirty="0" err="1">
                <a:solidFill>
                  <a:srgbClr val="002060"/>
                </a:solidFill>
              </a:rPr>
              <a:t>tìm</a:t>
            </a:r>
            <a:r>
              <a:rPr lang="en-US" b="1" dirty="0">
                <a:solidFill>
                  <a:srgbClr val="002060"/>
                </a:solidFill>
              </a:rPr>
              <a:t> </a:t>
            </a:r>
            <a:r>
              <a:rPr lang="en-US" b="1" dirty="0" err="1">
                <a:solidFill>
                  <a:srgbClr val="002060"/>
                </a:solidFill>
              </a:rPr>
              <a:t>kiếm</a:t>
            </a:r>
            <a:r>
              <a:rPr lang="en-US" b="1" dirty="0">
                <a:solidFill>
                  <a:srgbClr val="002060"/>
                </a:solidFill>
              </a:rPr>
              <a:t>, </a:t>
            </a:r>
            <a:r>
              <a:rPr lang="en-US" b="1" dirty="0" err="1">
                <a:solidFill>
                  <a:srgbClr val="002060"/>
                </a:solidFill>
              </a:rPr>
              <a:t>khi</a:t>
            </a:r>
            <a:r>
              <a:rPr lang="en-US" b="1" dirty="0">
                <a:solidFill>
                  <a:srgbClr val="002060"/>
                </a:solidFill>
              </a:rPr>
              <a:t> </a:t>
            </a:r>
            <a:r>
              <a:rPr lang="en-US" b="1" dirty="0" err="1">
                <a:solidFill>
                  <a:srgbClr val="002060"/>
                </a:solidFill>
              </a:rPr>
              <a:t>làm</a:t>
            </a:r>
            <a:r>
              <a:rPr lang="en-US" b="1" dirty="0">
                <a:solidFill>
                  <a:srgbClr val="002060"/>
                </a:solidFill>
              </a:rPr>
              <a:t> </a:t>
            </a:r>
            <a:r>
              <a:rPr lang="en-US" b="1" dirty="0" err="1">
                <a:solidFill>
                  <a:srgbClr val="002060"/>
                </a:solidFill>
              </a:rPr>
              <a:t>bài</a:t>
            </a:r>
            <a:r>
              <a:rPr lang="en-US" b="1" dirty="0">
                <a:solidFill>
                  <a:srgbClr val="002060"/>
                </a:solidFill>
              </a:rPr>
              <a:t> </a:t>
            </a:r>
            <a:r>
              <a:rPr lang="en-US" b="1" dirty="0" err="1">
                <a:solidFill>
                  <a:srgbClr val="002060"/>
                </a:solidFill>
              </a:rPr>
              <a:t>vô</a:t>
            </a:r>
            <a:r>
              <a:rPr lang="en-US" b="1" dirty="0">
                <a:solidFill>
                  <a:srgbClr val="002060"/>
                </a:solidFill>
              </a:rPr>
              <a:t> </a:t>
            </a:r>
            <a:r>
              <a:rPr lang="en-US" b="1" dirty="0" err="1">
                <a:solidFill>
                  <a:srgbClr val="002060"/>
                </a:solidFill>
              </a:rPr>
              <a:t>hiệu</a:t>
            </a:r>
            <a:r>
              <a:rPr lang="en-US" b="1" dirty="0">
                <a:solidFill>
                  <a:srgbClr val="002060"/>
                </a:solidFill>
              </a:rPr>
              <a:t> </a:t>
            </a:r>
            <a:r>
              <a:rPr lang="en-US" b="1" dirty="0" err="1">
                <a:solidFill>
                  <a:srgbClr val="002060"/>
                </a:solidFill>
              </a:rPr>
              <a:t>hóa</a:t>
            </a:r>
            <a:r>
              <a:rPr lang="en-US" b="1" dirty="0">
                <a:solidFill>
                  <a:srgbClr val="002060"/>
                </a:solidFill>
              </a:rPr>
              <a:t> </a:t>
            </a:r>
            <a:r>
              <a:rPr lang="en-US" b="1" dirty="0" err="1">
                <a:solidFill>
                  <a:srgbClr val="002060"/>
                </a:solidFill>
              </a:rPr>
              <a:t>hoàn</a:t>
            </a:r>
            <a:r>
              <a:rPr lang="en-US" b="1" dirty="0">
                <a:solidFill>
                  <a:srgbClr val="002060"/>
                </a:solidFill>
              </a:rPr>
              <a:t> </a:t>
            </a:r>
            <a:r>
              <a:rPr lang="en-US" b="1" dirty="0" err="1">
                <a:solidFill>
                  <a:srgbClr val="002060"/>
                </a:solidFill>
              </a:rPr>
              <a:t>toàn</a:t>
            </a:r>
            <a:r>
              <a:rPr lang="en-US" b="1" dirty="0">
                <a:solidFill>
                  <a:srgbClr val="002060"/>
                </a:solidFill>
              </a:rPr>
              <a:t> </a:t>
            </a:r>
            <a:r>
              <a:rPr lang="en-US" b="1" dirty="0" err="1">
                <a:solidFill>
                  <a:srgbClr val="002060"/>
                </a:solidFill>
              </a:rPr>
              <a:t>chức</a:t>
            </a:r>
            <a:r>
              <a:rPr lang="en-US" b="1" dirty="0">
                <a:solidFill>
                  <a:srgbClr val="002060"/>
                </a:solidFill>
              </a:rPr>
              <a:t> </a:t>
            </a:r>
            <a:r>
              <a:rPr lang="en-US" b="1" dirty="0" err="1">
                <a:solidFill>
                  <a:srgbClr val="002060"/>
                </a:solidFill>
              </a:rPr>
              <a:t>năng</a:t>
            </a:r>
            <a:r>
              <a:rPr lang="en-US" b="1" dirty="0">
                <a:solidFill>
                  <a:srgbClr val="002060"/>
                </a:solidFill>
              </a:rPr>
              <a:t> </a:t>
            </a:r>
            <a:r>
              <a:rPr lang="en-US" b="1" dirty="0" err="1">
                <a:solidFill>
                  <a:srgbClr val="002060"/>
                </a:solidFill>
              </a:rPr>
              <a:t>khác</a:t>
            </a:r>
            <a:r>
              <a:rPr lang="en-US" b="1" dirty="0">
                <a:solidFill>
                  <a:srgbClr val="002060"/>
                </a:solidFill>
              </a:rPr>
              <a:t> (</a:t>
            </a:r>
            <a:r>
              <a:rPr lang="en-US" b="1" dirty="0" err="1">
                <a:solidFill>
                  <a:srgbClr val="002060"/>
                </a:solidFill>
              </a:rPr>
              <a:t>tránh</a:t>
            </a:r>
            <a:r>
              <a:rPr lang="en-US" b="1" dirty="0">
                <a:solidFill>
                  <a:srgbClr val="002060"/>
                </a:solidFill>
              </a:rPr>
              <a:t> </a:t>
            </a:r>
            <a:r>
              <a:rPr lang="en-US" b="1" dirty="0" err="1">
                <a:solidFill>
                  <a:srgbClr val="002060"/>
                </a:solidFill>
              </a:rPr>
              <a:t>lỗi</a:t>
            </a:r>
            <a:r>
              <a:rPr lang="en-US" b="1" dirty="0">
                <a:solidFill>
                  <a:srgbClr val="002060"/>
                </a:solidFill>
              </a:rPr>
              <a:t> </a:t>
            </a:r>
            <a:r>
              <a:rPr lang="en-US" b="1" dirty="0" err="1">
                <a:solidFill>
                  <a:srgbClr val="002060"/>
                </a:solidFill>
              </a:rPr>
              <a:t>xảy</a:t>
            </a:r>
            <a:r>
              <a:rPr lang="en-US" b="1" dirty="0">
                <a:solidFill>
                  <a:srgbClr val="002060"/>
                </a:solidFill>
              </a:rPr>
              <a:t> </a:t>
            </a:r>
            <a:r>
              <a:rPr lang="en-US" b="1" dirty="0" err="1">
                <a:solidFill>
                  <a:srgbClr val="002060"/>
                </a:solidFill>
              </a:rPr>
              <a:t>ra</a:t>
            </a:r>
            <a:r>
              <a:rPr lang="en-US" b="1" dirty="0">
                <a:solidFill>
                  <a:srgbClr val="002060"/>
                </a:solidFill>
              </a:rPr>
              <a:t>, </a:t>
            </a:r>
            <a:r>
              <a:rPr lang="en-US" b="1" dirty="0" err="1">
                <a:solidFill>
                  <a:srgbClr val="002060"/>
                </a:solidFill>
              </a:rPr>
              <a:t>hoặc</a:t>
            </a:r>
            <a:r>
              <a:rPr lang="en-US" b="1" dirty="0">
                <a:solidFill>
                  <a:srgbClr val="002060"/>
                </a:solidFill>
              </a:rPr>
              <a:t> </a:t>
            </a:r>
            <a:r>
              <a:rPr lang="en-US" b="1" dirty="0" err="1">
                <a:solidFill>
                  <a:srgbClr val="002060"/>
                </a:solidFill>
              </a:rPr>
              <a:t>làm</a:t>
            </a:r>
            <a:r>
              <a:rPr lang="en-US" b="1" dirty="0">
                <a:solidFill>
                  <a:srgbClr val="002060"/>
                </a:solidFill>
              </a:rPr>
              <a:t> </a:t>
            </a:r>
            <a:r>
              <a:rPr lang="en-US" b="1" dirty="0" err="1">
                <a:solidFill>
                  <a:srgbClr val="002060"/>
                </a:solidFill>
              </a:rPr>
              <a:t>nhiều</a:t>
            </a:r>
            <a:r>
              <a:rPr lang="en-US" b="1" dirty="0">
                <a:solidFill>
                  <a:srgbClr val="002060"/>
                </a:solidFill>
              </a:rPr>
              <a:t> </a:t>
            </a:r>
            <a:r>
              <a:rPr lang="en-US" b="1" dirty="0" err="1">
                <a:solidFill>
                  <a:srgbClr val="002060"/>
                </a:solidFill>
              </a:rPr>
              <a:t>bài</a:t>
            </a:r>
            <a:r>
              <a:rPr lang="en-US" b="1" dirty="0">
                <a:solidFill>
                  <a:srgbClr val="002060"/>
                </a:solidFill>
              </a:rPr>
              <a:t> </a:t>
            </a:r>
            <a:r>
              <a:rPr lang="en-US" b="1" dirty="0" err="1">
                <a:solidFill>
                  <a:srgbClr val="002060"/>
                </a:solidFill>
              </a:rPr>
              <a:t>một</a:t>
            </a:r>
            <a:r>
              <a:rPr lang="en-US" b="1" dirty="0">
                <a:solidFill>
                  <a:srgbClr val="002060"/>
                </a:solidFill>
              </a:rPr>
              <a:t> </a:t>
            </a:r>
            <a:r>
              <a:rPr lang="en-US" b="1" dirty="0" err="1">
                <a:solidFill>
                  <a:srgbClr val="002060"/>
                </a:solidFill>
              </a:rPr>
              <a:t>lúc</a:t>
            </a:r>
            <a:r>
              <a:rPr lang="en-US" b="1" dirty="0" smtClean="0">
                <a:solidFill>
                  <a:srgbClr val="002060"/>
                </a:solidFill>
              </a:rPr>
              <a:t>)</a:t>
            </a:r>
          </a:p>
          <a:p>
            <a:r>
              <a:rPr lang="en-US" b="1" smtClean="0">
                <a:solidFill>
                  <a:srgbClr val="002060"/>
                </a:solidFill>
              </a:rPr>
              <a:t>Tính năng phát triển thêm:</a:t>
            </a:r>
            <a:endParaRPr lang="en-US" b="1" dirty="0" smtClean="0">
              <a:solidFill>
                <a:srgbClr val="002060"/>
              </a:solidFill>
            </a:endParaRPr>
          </a:p>
          <a:p>
            <a:pPr lvl="1"/>
            <a:r>
              <a:rPr lang="en-US" b="1" smtClean="0">
                <a:solidFill>
                  <a:srgbClr val="002060"/>
                </a:solidFill>
              </a:rPr>
              <a:t>Tối ưu CSDL, bổ sung thêm chức năng tạo bộ câu hỏi mới.</a:t>
            </a:r>
            <a:endParaRPr lang="en-US" b="1" dirty="0" smtClean="0">
              <a:solidFill>
                <a:srgbClr val="002060"/>
              </a:solidFill>
            </a:endParaRPr>
          </a:p>
          <a:p>
            <a:pPr lvl="1"/>
            <a:r>
              <a:rPr lang="en-US" b="1" smtClean="0">
                <a:solidFill>
                  <a:srgbClr val="002060"/>
                </a:solidFill>
              </a:rPr>
              <a:t>Ghi log file, </a:t>
            </a:r>
            <a:endParaRPr lang="en-US" b="1" dirty="0" smtClean="0">
              <a:solidFill>
                <a:srgbClr val="002060"/>
              </a:solidFill>
            </a:endParaRPr>
          </a:p>
          <a:p>
            <a:pPr lvl="1"/>
            <a:endParaRPr lang="en-US" b="1" dirty="0">
              <a:solidFill>
                <a:srgbClr val="002060"/>
              </a:solidFill>
            </a:endParaRPr>
          </a:p>
        </p:txBody>
      </p:sp>
    </p:spTree>
    <p:extLst>
      <p:ext uri="{BB962C8B-B14F-4D97-AF65-F5344CB8AC3E}">
        <p14:creationId xmlns:p14="http://schemas.microsoft.com/office/powerpoint/2010/main" val="355627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193" y="2890792"/>
            <a:ext cx="8911687" cy="1280890"/>
          </a:xfrm>
        </p:spPr>
        <p:txBody>
          <a:bodyPr>
            <a:noAutofit/>
          </a:bodyPr>
          <a:lstStyle/>
          <a:p>
            <a:pPr algn="ctr"/>
            <a:r>
              <a:rPr lang="en-US" sz="9600" b="1" dirty="0" smtClean="0">
                <a:solidFill>
                  <a:srgbClr val="002060"/>
                </a:solidFill>
                <a:effectLst>
                  <a:outerShdw blurRad="38100" dist="38100" dir="2700000" algn="tl">
                    <a:srgbClr val="000000">
                      <a:alpha val="43137"/>
                    </a:srgbClr>
                  </a:outerShdw>
                </a:effectLst>
              </a:rPr>
              <a:t>DEMO</a:t>
            </a:r>
            <a:endParaRPr lang="vi-VN" sz="9600" b="1" dirty="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48404245"/>
      </p:ext>
    </p:extLst>
  </p:cSld>
  <p:clrMapOvr>
    <a:masterClrMapping/>
  </p:clrMapOvr>
  <p:transition spd="slow">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0040" y="2826397"/>
            <a:ext cx="8911687" cy="1280890"/>
          </a:xfrm>
        </p:spPr>
        <p:txBody>
          <a:bodyPr>
            <a:noAutofit/>
          </a:bodyPr>
          <a:lstStyle/>
          <a:p>
            <a:pPr algn="ctr"/>
            <a:r>
              <a:rPr lang="en-US" sz="9600" b="1" dirty="0" smtClean="0">
                <a:solidFill>
                  <a:srgbClr val="002060"/>
                </a:solidFill>
                <a:effectLst>
                  <a:outerShdw blurRad="38100" dist="38100" dir="2700000" algn="tl">
                    <a:srgbClr val="000000">
                      <a:alpha val="43137"/>
                    </a:srgbClr>
                  </a:outerShdw>
                </a:effectLst>
              </a:rPr>
              <a:t>Q&amp;A</a:t>
            </a:r>
            <a:endParaRPr lang="vi-VN" sz="9600" b="1" dirty="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79831598"/>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b="1" dirty="0">
                <a:solidFill>
                  <a:srgbClr val="002060"/>
                </a:solidFill>
                <a:effectLst>
                  <a:outerShdw blurRad="38100" dist="38100" dir="2700000" algn="tl">
                    <a:srgbClr val="000000">
                      <a:alpha val="43137"/>
                    </a:srgbClr>
                  </a:outerShdw>
                </a:effectLst>
              </a:rPr>
              <a:t>Cơ sở dữ liệu của ứng dụng</a:t>
            </a:r>
          </a:p>
        </p:txBody>
      </p:sp>
      <p:sp>
        <p:nvSpPr>
          <p:cNvPr id="3" name="Content Placeholder 2"/>
          <p:cNvSpPr>
            <a:spLocks noGrp="1"/>
          </p:cNvSpPr>
          <p:nvPr>
            <p:ph idx="1"/>
          </p:nvPr>
        </p:nvSpPr>
        <p:spPr/>
        <p:txBody>
          <a:bodyPr>
            <a:normAutofit lnSpcReduction="10000"/>
          </a:bodyPr>
          <a:lstStyle/>
          <a:p>
            <a:r>
              <a:rPr lang="vi-VN" b="1" dirty="0" smtClean="0">
                <a:solidFill>
                  <a:srgbClr val="002060"/>
                </a:solidFill>
              </a:rPr>
              <a:t>Cơ sở dữ liệu được thiết lập bằng SQL Server với công cụ Management Tool và được xây dựng với các môn thi có sẵn như Mạng máy tính, tiếng Anh và có thể được bổ sung </a:t>
            </a:r>
          </a:p>
          <a:p>
            <a:r>
              <a:rPr lang="vi-VN" b="1" dirty="0" smtClean="0">
                <a:solidFill>
                  <a:srgbClr val="002060"/>
                </a:solidFill>
              </a:rPr>
              <a:t>Cấu trúc dữ liệu được xây dựng sẵn và có thể được import đến máy Server cài đặt mà không mất công xây dựng lại</a:t>
            </a:r>
          </a:p>
          <a:p>
            <a:r>
              <a:rPr lang="vi-VN" b="1" dirty="0" smtClean="0">
                <a:solidFill>
                  <a:srgbClr val="002060"/>
                </a:solidFill>
              </a:rPr>
              <a:t>Tính an toàn dữ liệu được đảm bảo</a:t>
            </a:r>
          </a:p>
          <a:p>
            <a:r>
              <a:rPr lang="vi-VN" b="1" dirty="0" smtClean="0">
                <a:solidFill>
                  <a:srgbClr val="002060"/>
                </a:solidFill>
              </a:rPr>
              <a:t>Tính toàn vẹn dữ liệu được đảm bảo</a:t>
            </a:r>
          </a:p>
          <a:p>
            <a:pPr marL="0" indent="0">
              <a:buNone/>
            </a:pPr>
            <a:endParaRPr lang="vi-VN" dirty="0" smtClean="0"/>
          </a:p>
          <a:p>
            <a:endParaRPr lang="vi-VN" dirty="0"/>
          </a:p>
        </p:txBody>
      </p:sp>
    </p:spTree>
    <p:extLst>
      <p:ext uri="{BB962C8B-B14F-4D97-AF65-F5344CB8AC3E}">
        <p14:creationId xmlns:p14="http://schemas.microsoft.com/office/powerpoint/2010/main" val="283988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7263" y="2758985"/>
            <a:ext cx="11234737" cy="1280890"/>
          </a:xfrm>
        </p:spPr>
        <p:txBody>
          <a:bodyPr>
            <a:normAutofit/>
          </a:bodyPr>
          <a:lstStyle/>
          <a:p>
            <a:pPr algn="ctr"/>
            <a:r>
              <a:rPr lang="en-US" sz="5400" b="1" dirty="0" err="1" smtClean="0">
                <a:solidFill>
                  <a:srgbClr val="002060"/>
                </a:solidFill>
                <a:effectLst>
                  <a:outerShdw blurRad="38100" dist="38100" dir="2700000" algn="tl">
                    <a:srgbClr val="000000">
                      <a:alpha val="43137"/>
                    </a:srgbClr>
                  </a:outerShdw>
                </a:effectLst>
              </a:rPr>
              <a:t>Cảm</a:t>
            </a:r>
            <a:r>
              <a:rPr lang="en-US" sz="5400" b="1" dirty="0" smtClean="0">
                <a:solidFill>
                  <a:srgbClr val="002060"/>
                </a:solidFill>
                <a:effectLst>
                  <a:outerShdw blurRad="38100" dist="38100" dir="2700000" algn="tl">
                    <a:srgbClr val="000000">
                      <a:alpha val="43137"/>
                    </a:srgbClr>
                  </a:outerShdw>
                </a:effectLst>
              </a:rPr>
              <a:t> </a:t>
            </a:r>
            <a:r>
              <a:rPr lang="en-US" sz="5400" b="1" dirty="0" err="1" smtClean="0">
                <a:solidFill>
                  <a:srgbClr val="002060"/>
                </a:solidFill>
                <a:effectLst>
                  <a:outerShdw blurRad="38100" dist="38100" dir="2700000" algn="tl">
                    <a:srgbClr val="000000">
                      <a:alpha val="43137"/>
                    </a:srgbClr>
                  </a:outerShdw>
                </a:effectLst>
              </a:rPr>
              <a:t>ơn</a:t>
            </a:r>
            <a:r>
              <a:rPr lang="en-US" sz="5400" b="1" dirty="0" smtClean="0">
                <a:solidFill>
                  <a:srgbClr val="002060"/>
                </a:solidFill>
                <a:effectLst>
                  <a:outerShdw blurRad="38100" dist="38100" dir="2700000" algn="tl">
                    <a:srgbClr val="000000">
                      <a:alpha val="43137"/>
                    </a:srgbClr>
                  </a:outerShdw>
                </a:effectLst>
              </a:rPr>
              <a:t> </a:t>
            </a:r>
            <a:r>
              <a:rPr lang="en-US" sz="5400" b="1" dirty="0" err="1" smtClean="0">
                <a:solidFill>
                  <a:srgbClr val="002060"/>
                </a:solidFill>
                <a:effectLst>
                  <a:outerShdw blurRad="38100" dist="38100" dir="2700000" algn="tl">
                    <a:srgbClr val="000000">
                      <a:alpha val="43137"/>
                    </a:srgbClr>
                  </a:outerShdw>
                </a:effectLst>
              </a:rPr>
              <a:t>thầy</a:t>
            </a:r>
            <a:r>
              <a:rPr lang="en-US" sz="5400" b="1" dirty="0" smtClean="0">
                <a:solidFill>
                  <a:srgbClr val="002060"/>
                </a:solidFill>
                <a:effectLst>
                  <a:outerShdw blurRad="38100" dist="38100" dir="2700000" algn="tl">
                    <a:srgbClr val="000000">
                      <a:alpha val="43137"/>
                    </a:srgbClr>
                  </a:outerShdw>
                </a:effectLst>
              </a:rPr>
              <a:t> </a:t>
            </a:r>
            <a:r>
              <a:rPr lang="en-US" sz="5400" b="1" dirty="0" err="1" smtClean="0">
                <a:solidFill>
                  <a:srgbClr val="002060"/>
                </a:solidFill>
                <a:effectLst>
                  <a:outerShdw blurRad="38100" dist="38100" dir="2700000" algn="tl">
                    <a:srgbClr val="000000">
                      <a:alpha val="43137"/>
                    </a:srgbClr>
                  </a:outerShdw>
                </a:effectLst>
              </a:rPr>
              <a:t>và</a:t>
            </a:r>
            <a:r>
              <a:rPr lang="en-US" sz="5400" b="1" dirty="0" smtClean="0">
                <a:solidFill>
                  <a:srgbClr val="002060"/>
                </a:solidFill>
                <a:effectLst>
                  <a:outerShdw blurRad="38100" dist="38100" dir="2700000" algn="tl">
                    <a:srgbClr val="000000">
                      <a:alpha val="43137"/>
                    </a:srgbClr>
                  </a:outerShdw>
                </a:effectLst>
              </a:rPr>
              <a:t> </a:t>
            </a:r>
            <a:r>
              <a:rPr lang="en-US" sz="5400" b="1" dirty="0" err="1" smtClean="0">
                <a:solidFill>
                  <a:srgbClr val="002060"/>
                </a:solidFill>
                <a:effectLst>
                  <a:outerShdw blurRad="38100" dist="38100" dir="2700000" algn="tl">
                    <a:srgbClr val="000000">
                      <a:alpha val="43137"/>
                    </a:srgbClr>
                  </a:outerShdw>
                </a:effectLst>
              </a:rPr>
              <a:t>các</a:t>
            </a:r>
            <a:r>
              <a:rPr lang="en-US" sz="5400" b="1" dirty="0" smtClean="0">
                <a:solidFill>
                  <a:srgbClr val="002060"/>
                </a:solidFill>
                <a:effectLst>
                  <a:outerShdw blurRad="38100" dist="38100" dir="2700000" algn="tl">
                    <a:srgbClr val="000000">
                      <a:alpha val="43137"/>
                    </a:srgbClr>
                  </a:outerShdw>
                </a:effectLst>
              </a:rPr>
              <a:t> </a:t>
            </a:r>
            <a:r>
              <a:rPr lang="en-US" sz="5400" b="1" dirty="0" err="1" smtClean="0">
                <a:solidFill>
                  <a:srgbClr val="002060"/>
                </a:solidFill>
                <a:effectLst>
                  <a:outerShdw blurRad="38100" dist="38100" dir="2700000" algn="tl">
                    <a:srgbClr val="000000">
                      <a:alpha val="43137"/>
                    </a:srgbClr>
                  </a:outerShdw>
                </a:effectLst>
              </a:rPr>
              <a:t>bạn</a:t>
            </a:r>
            <a:r>
              <a:rPr lang="en-US" sz="5400" b="1" dirty="0" smtClean="0">
                <a:solidFill>
                  <a:srgbClr val="002060"/>
                </a:solidFill>
                <a:effectLst>
                  <a:outerShdw blurRad="38100" dist="38100" dir="2700000" algn="tl">
                    <a:srgbClr val="000000">
                      <a:alpha val="43137"/>
                    </a:srgbClr>
                  </a:outerShdw>
                </a:effectLst>
              </a:rPr>
              <a:t> </a:t>
            </a:r>
            <a:r>
              <a:rPr lang="en-US" sz="5400" b="1" dirty="0" err="1" smtClean="0">
                <a:solidFill>
                  <a:srgbClr val="002060"/>
                </a:solidFill>
                <a:effectLst>
                  <a:outerShdw blurRad="38100" dist="38100" dir="2700000" algn="tl">
                    <a:srgbClr val="000000">
                      <a:alpha val="43137"/>
                    </a:srgbClr>
                  </a:outerShdw>
                </a:effectLst>
              </a:rPr>
              <a:t>đã</a:t>
            </a:r>
            <a:r>
              <a:rPr lang="en-US" sz="5400" b="1" dirty="0" smtClean="0">
                <a:solidFill>
                  <a:srgbClr val="002060"/>
                </a:solidFill>
                <a:effectLst>
                  <a:outerShdw blurRad="38100" dist="38100" dir="2700000" algn="tl">
                    <a:srgbClr val="000000">
                      <a:alpha val="43137"/>
                    </a:srgbClr>
                  </a:outerShdw>
                </a:effectLst>
              </a:rPr>
              <a:t> </a:t>
            </a:r>
            <a:r>
              <a:rPr lang="en-US" sz="5400" b="1" dirty="0" err="1" smtClean="0">
                <a:solidFill>
                  <a:srgbClr val="002060"/>
                </a:solidFill>
                <a:effectLst>
                  <a:outerShdw blurRad="38100" dist="38100" dir="2700000" algn="tl">
                    <a:srgbClr val="000000">
                      <a:alpha val="43137"/>
                    </a:srgbClr>
                  </a:outerShdw>
                </a:effectLst>
              </a:rPr>
              <a:t>lắng</a:t>
            </a:r>
            <a:r>
              <a:rPr lang="en-US" sz="5400" b="1" dirty="0" smtClean="0">
                <a:solidFill>
                  <a:srgbClr val="002060"/>
                </a:solidFill>
                <a:effectLst>
                  <a:outerShdw blurRad="38100" dist="38100" dir="2700000" algn="tl">
                    <a:srgbClr val="000000">
                      <a:alpha val="43137"/>
                    </a:srgbClr>
                  </a:outerShdw>
                </a:effectLst>
              </a:rPr>
              <a:t> </a:t>
            </a:r>
            <a:r>
              <a:rPr lang="en-US" sz="5400" b="1" dirty="0" err="1" smtClean="0">
                <a:solidFill>
                  <a:srgbClr val="002060"/>
                </a:solidFill>
                <a:effectLst>
                  <a:outerShdw blurRad="38100" dist="38100" dir="2700000" algn="tl">
                    <a:srgbClr val="000000">
                      <a:alpha val="43137"/>
                    </a:srgbClr>
                  </a:outerShdw>
                </a:effectLst>
              </a:rPr>
              <a:t>nghe</a:t>
            </a:r>
            <a:endParaRPr lang="vi-VN" sz="5400" b="1" dirty="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34490905"/>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7707" y="-116092"/>
            <a:ext cx="8911687" cy="1280890"/>
          </a:xfrm>
        </p:spPr>
        <p:txBody>
          <a:bodyPr>
            <a:normAutofit/>
          </a:bodyPr>
          <a:lstStyle/>
          <a:p>
            <a:pPr algn="ctr"/>
            <a:r>
              <a:rPr lang="vi-VN" b="1" dirty="0" smtClean="0">
                <a:solidFill>
                  <a:srgbClr val="002060"/>
                </a:solidFill>
                <a:effectLst>
                  <a:outerShdw blurRad="38100" dist="38100" dir="2700000" algn="tl">
                    <a:srgbClr val="000000">
                      <a:alpha val="43137"/>
                    </a:srgbClr>
                  </a:outerShdw>
                </a:effectLst>
              </a:rPr>
              <a:t>Cơ sở dữ liệu của ứng dụng</a:t>
            </a:r>
            <a:endParaRPr lang="vi-VN" b="1" dirty="0">
              <a:solidFill>
                <a:srgbClr val="002060"/>
              </a:solidFill>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8322" y="1648691"/>
            <a:ext cx="7151977" cy="4904508"/>
          </a:xfrm>
        </p:spPr>
      </p:pic>
      <p:sp>
        <p:nvSpPr>
          <p:cNvPr id="5" name="TextBox 4"/>
          <p:cNvSpPr txBox="1"/>
          <p:nvPr/>
        </p:nvSpPr>
        <p:spPr>
          <a:xfrm>
            <a:off x="8284191" y="1096244"/>
            <a:ext cx="3807725" cy="5909310"/>
          </a:xfrm>
          <a:prstGeom prst="rect">
            <a:avLst/>
          </a:prstGeom>
          <a:noFill/>
        </p:spPr>
        <p:txBody>
          <a:bodyPr wrap="square" rtlCol="0">
            <a:spAutoFit/>
          </a:bodyPr>
          <a:lstStyle/>
          <a:p>
            <a:pPr marL="285750" indent="-285750">
              <a:buFont typeface="Arial" panose="020B0604020202020204" pitchFamily="34" charset="0"/>
              <a:buChar char="•"/>
            </a:pPr>
            <a:r>
              <a:rPr lang="vi-VN" b="1" dirty="0" smtClean="0">
                <a:solidFill>
                  <a:srgbClr val="002060"/>
                </a:solidFill>
              </a:rPr>
              <a:t>Account: lưu thông tin về tài khoản, quyền tài khoản, lần đăng nhập cuối, trạng thái đăng nhập</a:t>
            </a:r>
          </a:p>
          <a:p>
            <a:pPr marL="285750" indent="-285750">
              <a:buFont typeface="Arial" panose="020B0604020202020204" pitchFamily="34" charset="0"/>
              <a:buChar char="•"/>
            </a:pPr>
            <a:r>
              <a:rPr lang="vi-VN" b="1" dirty="0" smtClean="0">
                <a:solidFill>
                  <a:srgbClr val="002060"/>
                </a:solidFill>
              </a:rPr>
              <a:t>Question: lưu thông tin về các câu hỏi (mã câu hỏi, nội dung, các phương án trả lời, đáp án đúng, độ khó, mã môn thi)</a:t>
            </a:r>
          </a:p>
          <a:p>
            <a:pPr marL="285750" indent="-285750">
              <a:buFont typeface="Arial" panose="020B0604020202020204" pitchFamily="34" charset="0"/>
              <a:buChar char="•"/>
            </a:pPr>
            <a:r>
              <a:rPr lang="vi-VN" b="1" dirty="0" smtClean="0">
                <a:solidFill>
                  <a:srgbClr val="002060"/>
                </a:solidFill>
              </a:rPr>
              <a:t>Subject: lưu thông tin về các môn thi (tên, mã môn thi)</a:t>
            </a:r>
          </a:p>
          <a:p>
            <a:pPr marL="285750" indent="-285750">
              <a:buFont typeface="Arial" panose="020B0604020202020204" pitchFamily="34" charset="0"/>
              <a:buChar char="•"/>
            </a:pPr>
            <a:r>
              <a:rPr lang="vi-VN" b="1" dirty="0" smtClean="0">
                <a:solidFill>
                  <a:srgbClr val="002060"/>
                </a:solidFill>
              </a:rPr>
              <a:t>Register: lưu thông tin về một bài thi được đăng ký bởi Client (mã đăng ký, tên tài khoản, mã môn thi, độ khó)</a:t>
            </a:r>
          </a:p>
          <a:p>
            <a:pPr marL="285750" indent="-285750">
              <a:buFont typeface="Arial" panose="020B0604020202020204" pitchFamily="34" charset="0"/>
              <a:buChar char="•"/>
            </a:pPr>
            <a:r>
              <a:rPr lang="vi-VN" b="1" dirty="0" smtClean="0">
                <a:solidFill>
                  <a:srgbClr val="002060"/>
                </a:solidFill>
              </a:rPr>
              <a:t>Task: lưu thông tin về kết quả kiểm tra và thời gian làm bài</a:t>
            </a:r>
          </a:p>
          <a:p>
            <a:pPr marL="285750" indent="-285750">
              <a:buFont typeface="Arial" panose="020B0604020202020204" pitchFamily="34" charset="0"/>
              <a:buChar char="•"/>
            </a:pPr>
            <a:r>
              <a:rPr lang="vi-VN" b="1" dirty="0" smtClean="0">
                <a:solidFill>
                  <a:srgbClr val="002060"/>
                </a:solidFill>
              </a:rPr>
              <a:t>Detail: lưu thông tin chi tiết của bài thi như mã câu hỏi, câu trả lời của thí sinh và đáp án trả lời đúng</a:t>
            </a:r>
          </a:p>
          <a:p>
            <a:pPr marL="285750" indent="-285750">
              <a:buFont typeface="Arial" panose="020B0604020202020204" pitchFamily="34" charset="0"/>
              <a:buChar char="•"/>
            </a:pPr>
            <a:endParaRPr lang="vi-VN" dirty="0"/>
          </a:p>
        </p:txBody>
      </p:sp>
    </p:spTree>
    <p:extLst>
      <p:ext uri="{BB962C8B-B14F-4D97-AF65-F5344CB8AC3E}">
        <p14:creationId xmlns:p14="http://schemas.microsoft.com/office/powerpoint/2010/main" val="152365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5" presetClass="path" presetSubtype="0" accel="50000" decel="50000" fill="hold" nodeType="clickEffect">
                                  <p:stCondLst>
                                    <p:cond delay="0"/>
                                  </p:stCondLst>
                                  <p:childTnLst>
                                    <p:animMotion origin="layout" path="M 6.25E-7 -3.33333E-6 L -0.18867 -3.33333E-6 " pathEditMode="relative" rAng="0" ptsTypes="AA">
                                      <p:cBhvr>
                                        <p:cTn id="13" dur="500" fill="hold"/>
                                        <p:tgtEl>
                                          <p:spTgt spid="4"/>
                                        </p:tgtEl>
                                        <p:attrNameLst>
                                          <p:attrName>ppt_x</p:attrName>
                                          <p:attrName>ppt_y</p:attrName>
                                        </p:attrNameLst>
                                      </p:cBhvr>
                                      <p:rCtr x="-9440" y="0"/>
                                    </p:animMotion>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 calcmode="lin" valueType="num">
                                      <p:cBhvr additive="base">
                                        <p:cTn id="18"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 calcmode="lin" valueType="num">
                                      <p:cBhvr additive="base">
                                        <p:cTn id="24" dur="25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5" dur="25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5">
                                            <p:txEl>
                                              <p:pRg st="2" end="2"/>
                                            </p:txEl>
                                          </p:spTgt>
                                        </p:tgtEl>
                                        <p:attrNameLst>
                                          <p:attrName>style.visibility</p:attrName>
                                        </p:attrNameLst>
                                      </p:cBhvr>
                                      <p:to>
                                        <p:strVal val="visible"/>
                                      </p:to>
                                    </p:set>
                                    <p:anim calcmode="lin" valueType="num">
                                      <p:cBhvr additive="base">
                                        <p:cTn id="30" dur="25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1" dur="25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
                                            <p:txEl>
                                              <p:pRg st="3" end="3"/>
                                            </p:txEl>
                                          </p:spTgt>
                                        </p:tgtEl>
                                        <p:attrNameLst>
                                          <p:attrName>style.visibility</p:attrName>
                                        </p:attrNameLst>
                                      </p:cBhvr>
                                      <p:to>
                                        <p:strVal val="visible"/>
                                      </p:to>
                                    </p:set>
                                    <p:anim calcmode="lin" valueType="num">
                                      <p:cBhvr additive="base">
                                        <p:cTn id="36" dur="25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7" dur="25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5">
                                            <p:txEl>
                                              <p:pRg st="4" end="4"/>
                                            </p:txEl>
                                          </p:spTgt>
                                        </p:tgtEl>
                                        <p:attrNameLst>
                                          <p:attrName>style.visibility</p:attrName>
                                        </p:attrNameLst>
                                      </p:cBhvr>
                                      <p:to>
                                        <p:strVal val="visible"/>
                                      </p:to>
                                    </p:set>
                                    <p:anim calcmode="lin" valueType="num">
                                      <p:cBhvr additive="base">
                                        <p:cTn id="42" dur="25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43" dur="25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5">
                                            <p:txEl>
                                              <p:pRg st="5" end="5"/>
                                            </p:txEl>
                                          </p:spTgt>
                                        </p:tgtEl>
                                        <p:attrNameLst>
                                          <p:attrName>style.visibility</p:attrName>
                                        </p:attrNameLst>
                                      </p:cBhvr>
                                      <p:to>
                                        <p:strVal val="visible"/>
                                      </p:to>
                                    </p:set>
                                    <p:anim calcmode="lin" valueType="num">
                                      <p:cBhvr additive="base">
                                        <p:cTn id="48" dur="25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49" dur="25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0672" y="-215721"/>
            <a:ext cx="10018713" cy="1752599"/>
          </a:xfrm>
        </p:spPr>
        <p:txBody>
          <a:bodyPr/>
          <a:lstStyle/>
          <a:p>
            <a:r>
              <a:rPr lang="vi-VN" b="1" dirty="0" smtClean="0">
                <a:solidFill>
                  <a:srgbClr val="002060"/>
                </a:solidFill>
                <a:effectLst>
                  <a:outerShdw blurRad="38100" dist="38100" dir="2700000" algn="tl">
                    <a:srgbClr val="000000">
                      <a:alpha val="43137"/>
                    </a:srgbClr>
                  </a:outerShdw>
                </a:effectLst>
              </a:rPr>
              <a:t>Cấu trúc package và class</a:t>
            </a:r>
            <a:endParaRPr lang="vi-VN" b="1" dirty="0">
              <a:solidFill>
                <a:srgbClr val="00206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121239" y="1291894"/>
            <a:ext cx="7714446" cy="5313324"/>
          </a:xfrm>
        </p:spPr>
        <p:txBody>
          <a:bodyPr>
            <a:normAutofit fontScale="85000" lnSpcReduction="10000"/>
          </a:bodyPr>
          <a:lstStyle/>
          <a:p>
            <a:r>
              <a:rPr lang="vi-VN" b="1" dirty="0" smtClean="0">
                <a:solidFill>
                  <a:srgbClr val="002060"/>
                </a:solidFill>
              </a:rPr>
              <a:t>Account: Chứa 2 class khung quản lí tài khoản và giao diện đăng nhập, 1 class gồm các thao tác quản lý với tài khoản</a:t>
            </a:r>
          </a:p>
          <a:p>
            <a:r>
              <a:rPr lang="vi-VN" b="1" dirty="0" smtClean="0">
                <a:solidFill>
                  <a:srgbClr val="002060"/>
                </a:solidFill>
              </a:rPr>
              <a:t>DBConnect: </a:t>
            </a:r>
            <a:r>
              <a:rPr lang="vi-VN" b="1" smtClean="0">
                <a:solidFill>
                  <a:srgbClr val="002060"/>
                </a:solidFill>
              </a:rPr>
              <a:t>chứa </a:t>
            </a:r>
            <a:r>
              <a:rPr lang="vi-VN" b="1" smtClean="0">
                <a:solidFill>
                  <a:srgbClr val="002060"/>
                </a:solidFill>
              </a:rPr>
              <a:t>class thiết </a:t>
            </a:r>
            <a:r>
              <a:rPr lang="vi-VN" b="1" dirty="0" smtClean="0">
                <a:solidFill>
                  <a:srgbClr val="002060"/>
                </a:solidFill>
              </a:rPr>
              <a:t>lập kết nối đến DB</a:t>
            </a:r>
            <a:r>
              <a:rPr lang="vi-VN" b="1" smtClean="0">
                <a:solidFill>
                  <a:srgbClr val="002060"/>
                </a:solidFill>
              </a:rPr>
              <a:t>, </a:t>
            </a:r>
            <a:endParaRPr lang="vi-VN" b="1" smtClean="0">
              <a:solidFill>
                <a:srgbClr val="002060"/>
              </a:solidFill>
            </a:endParaRPr>
          </a:p>
          <a:p>
            <a:r>
              <a:rPr lang="vi-VN" b="1" smtClean="0">
                <a:solidFill>
                  <a:srgbClr val="002060"/>
                </a:solidFill>
              </a:rPr>
              <a:t>History</a:t>
            </a:r>
            <a:r>
              <a:rPr lang="vi-VN" b="1" dirty="0" smtClean="0">
                <a:solidFill>
                  <a:srgbClr val="002060"/>
                </a:solidFill>
              </a:rPr>
              <a:t>: 1 class về khung tra cứu lịch sử thi của các tài khoản</a:t>
            </a:r>
          </a:p>
          <a:p>
            <a:r>
              <a:rPr lang="vi-VN" b="1" dirty="0" smtClean="0">
                <a:solidFill>
                  <a:srgbClr val="002060"/>
                </a:solidFill>
              </a:rPr>
              <a:t>ProcessSocket: chứa các class xử lý các yêu cầu từ Client; xử lý đa truy nhập cho Server</a:t>
            </a:r>
            <a:r>
              <a:rPr lang="vi-VN" b="1" smtClean="0">
                <a:solidFill>
                  <a:srgbClr val="002060"/>
                </a:solidFill>
              </a:rPr>
              <a:t>; </a:t>
            </a:r>
            <a:r>
              <a:rPr lang="vi-VN" b="1" smtClean="0">
                <a:solidFill>
                  <a:srgbClr val="002060"/>
                </a:solidFill>
              </a:rPr>
              <a:t>Tương tác giữa Client – Server</a:t>
            </a:r>
            <a:endParaRPr lang="vi-VN" b="1" dirty="0" smtClean="0">
              <a:solidFill>
                <a:srgbClr val="002060"/>
              </a:solidFill>
            </a:endParaRPr>
          </a:p>
          <a:p>
            <a:r>
              <a:rPr lang="vi-VN" b="1" dirty="0" smtClean="0">
                <a:solidFill>
                  <a:srgbClr val="002060"/>
                </a:solidFill>
              </a:rPr>
              <a:t>Question: 1 class về giao diện quản lý câu hỏi, 1 class để lấy dữ liệu các câu hỏi từ cơ sở dữ liệu</a:t>
            </a:r>
          </a:p>
          <a:p>
            <a:r>
              <a:rPr lang="vi-VN" b="1" smtClean="0">
                <a:solidFill>
                  <a:srgbClr val="002060"/>
                </a:solidFill>
              </a:rPr>
              <a:t>Reports</a:t>
            </a:r>
            <a:r>
              <a:rPr lang="vi-VN" b="1" smtClean="0">
                <a:solidFill>
                  <a:srgbClr val="002060"/>
                </a:solidFill>
              </a:rPr>
              <a:t>: </a:t>
            </a:r>
            <a:r>
              <a:rPr lang="vi-VN" b="1" smtClean="0">
                <a:solidFill>
                  <a:srgbClr val="002060"/>
                </a:solidFill>
              </a:rPr>
              <a:t>Hiển thị báo cáo.</a:t>
            </a:r>
          </a:p>
          <a:p>
            <a:r>
              <a:rPr lang="vi-VN" b="1" smtClean="0">
                <a:solidFill>
                  <a:srgbClr val="002060"/>
                </a:solidFill>
              </a:rPr>
              <a:t>Submit</a:t>
            </a:r>
            <a:r>
              <a:rPr lang="vi-VN" b="1" smtClean="0">
                <a:solidFill>
                  <a:srgbClr val="002060"/>
                </a:solidFill>
              </a:rPr>
              <a:t>: </a:t>
            </a:r>
            <a:r>
              <a:rPr lang="vi-VN" b="1" smtClean="0">
                <a:solidFill>
                  <a:srgbClr val="002060"/>
                </a:solidFill>
              </a:rPr>
              <a:t>Chấm </a:t>
            </a:r>
            <a:r>
              <a:rPr lang="vi-VN" b="1" dirty="0" smtClean="0">
                <a:solidFill>
                  <a:srgbClr val="002060"/>
                </a:solidFill>
              </a:rPr>
              <a:t>điểm và lưu số điểm vào cơ sở dữ liệu</a:t>
            </a:r>
          </a:p>
          <a:p>
            <a:r>
              <a:rPr lang="vi-VN" b="1" dirty="0">
                <a:solidFill>
                  <a:srgbClr val="002060"/>
                </a:solidFill>
              </a:rPr>
              <a:t>u</a:t>
            </a:r>
            <a:r>
              <a:rPr lang="vi-VN" b="1" dirty="0" smtClean="0">
                <a:solidFill>
                  <a:srgbClr val="002060"/>
                </a:solidFill>
              </a:rPr>
              <a:t>i: chứa các class về </a:t>
            </a:r>
            <a:r>
              <a:rPr lang="vi-VN" b="1" smtClean="0">
                <a:solidFill>
                  <a:srgbClr val="002060"/>
                </a:solidFill>
              </a:rPr>
              <a:t>giao </a:t>
            </a:r>
            <a:r>
              <a:rPr lang="vi-VN" b="1" smtClean="0">
                <a:solidFill>
                  <a:srgbClr val="002060"/>
                </a:solidFill>
              </a:rPr>
              <a:t>diện:  </a:t>
            </a:r>
            <a:r>
              <a:rPr lang="vi-VN" b="1" dirty="0" smtClean="0">
                <a:solidFill>
                  <a:srgbClr val="002060"/>
                </a:solidFill>
              </a:rPr>
              <a:t>thông tin chương trình, đổi mật khẩu tài khoản hiện tại, giao diện chính của ứng dụng</a:t>
            </a:r>
          </a:p>
        </p:txBody>
      </p:sp>
      <p:grpSp>
        <p:nvGrpSpPr>
          <p:cNvPr id="8" name="Group 7"/>
          <p:cNvGrpSpPr/>
          <p:nvPr/>
        </p:nvGrpSpPr>
        <p:grpSpPr>
          <a:xfrm>
            <a:off x="345581" y="953038"/>
            <a:ext cx="3490174" cy="5652182"/>
            <a:chOff x="345581" y="1291894"/>
            <a:chExt cx="3490174" cy="5313325"/>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581" y="1291894"/>
              <a:ext cx="3490174" cy="44577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581" y="4726547"/>
              <a:ext cx="3490174" cy="1878672"/>
            </a:xfrm>
            <a:prstGeom prst="rect">
              <a:avLst/>
            </a:prstGeom>
          </p:spPr>
        </p:pic>
      </p:grpSp>
    </p:spTree>
    <p:extLst>
      <p:ext uri="{BB962C8B-B14F-4D97-AF65-F5344CB8AC3E}">
        <p14:creationId xmlns:p14="http://schemas.microsoft.com/office/powerpoint/2010/main" val="110776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25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25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25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25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25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25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3852" y="-370265"/>
            <a:ext cx="10018713" cy="1752599"/>
          </a:xfrm>
        </p:spPr>
        <p:txBody>
          <a:bodyPr/>
          <a:lstStyle/>
          <a:p>
            <a:r>
              <a:rPr lang="en-US" b="1" dirty="0" err="1" smtClean="0">
                <a:solidFill>
                  <a:srgbClr val="002060"/>
                </a:solidFill>
                <a:effectLst>
                  <a:outerShdw blurRad="38100" dist="38100" dir="2700000" algn="tl">
                    <a:srgbClr val="000000">
                      <a:alpha val="43137"/>
                    </a:srgbClr>
                  </a:outerShdw>
                </a:effectLst>
              </a:rPr>
              <a:t>Truy</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cập</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cơ</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sở</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dữ</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liệu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sử</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dụng</a:t>
            </a:r>
            <a:r>
              <a:rPr lang="en-US" b="1" dirty="0" smtClean="0">
                <a:solidFill>
                  <a:srgbClr val="002060"/>
                </a:solidFill>
                <a:effectLst>
                  <a:outerShdw blurRad="38100" dist="38100" dir="2700000" algn="tl">
                    <a:srgbClr val="000000">
                      <a:alpha val="43137"/>
                    </a:srgbClr>
                  </a:outerShdw>
                </a:effectLst>
              </a:rPr>
              <a:t> JDBC</a:t>
            </a:r>
            <a:endParaRPr lang="vi-VN" b="1" dirty="0">
              <a:solidFill>
                <a:srgbClr val="00206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752905" y="1467376"/>
            <a:ext cx="5471886" cy="4180113"/>
          </a:xfrm>
        </p:spPr>
        <p:txBody>
          <a:bodyPr>
            <a:normAutofit fontScale="92500" lnSpcReduction="20000"/>
          </a:bodyPr>
          <a:lstStyle/>
          <a:p>
            <a:r>
              <a:rPr lang="en-US" b="1" dirty="0" smtClean="0">
                <a:solidFill>
                  <a:srgbClr val="002060"/>
                </a:solidFill>
                <a:effectLst>
                  <a:outerShdw blurRad="38100" dist="38100" dir="2700000" algn="tl">
                    <a:srgbClr val="000000">
                      <a:alpha val="43137"/>
                    </a:srgbClr>
                  </a:outerShdw>
                </a:effectLst>
              </a:rPr>
              <a:t>JDBC (Java </a:t>
            </a:r>
            <a:r>
              <a:rPr lang="en-US" b="1" dirty="0" err="1" smtClean="0">
                <a:solidFill>
                  <a:srgbClr val="002060"/>
                </a:solidFill>
                <a:effectLst>
                  <a:outerShdw blurRad="38100" dist="38100" dir="2700000" algn="tl">
                    <a:srgbClr val="000000">
                      <a:alpha val="43137"/>
                    </a:srgbClr>
                  </a:outerShdw>
                </a:effectLst>
              </a:rPr>
              <a:t>DataBase</a:t>
            </a:r>
            <a:r>
              <a:rPr lang="en-US" b="1" dirty="0" smtClean="0">
                <a:solidFill>
                  <a:srgbClr val="002060"/>
                </a:solidFill>
                <a:effectLst>
                  <a:outerShdw blurRad="38100" dist="38100" dir="2700000" algn="tl">
                    <a:srgbClr val="000000">
                      <a:alpha val="43137"/>
                    </a:srgbClr>
                  </a:outerShdw>
                </a:effectLst>
              </a:rPr>
              <a:t> Connectivity) </a:t>
            </a:r>
            <a:r>
              <a:rPr lang="en-US" b="1" dirty="0" err="1" smtClean="0">
                <a:solidFill>
                  <a:srgbClr val="002060"/>
                </a:solidFill>
                <a:effectLst>
                  <a:outerShdw blurRad="38100" dist="38100" dir="2700000" algn="tl">
                    <a:srgbClr val="000000">
                      <a:alpha val="43137"/>
                    </a:srgbClr>
                  </a:outerShdw>
                </a:effectLst>
              </a:rPr>
              <a:t>là</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một</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công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cụ</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giúp</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cho</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một</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ứng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dụng</a:t>
            </a:r>
            <a:r>
              <a:rPr lang="en-US" b="1" dirty="0" smtClean="0">
                <a:solidFill>
                  <a:srgbClr val="002060"/>
                </a:solidFill>
                <a:effectLst>
                  <a:outerShdw blurRad="38100" dist="38100" dir="2700000" algn="tl">
                    <a:srgbClr val="000000">
                      <a:alpha val="43137"/>
                    </a:srgbClr>
                  </a:outerShdw>
                </a:effectLst>
              </a:rPr>
              <a:t> Java </a:t>
            </a:r>
            <a:r>
              <a:rPr lang="en-US" b="1" dirty="0" err="1" smtClean="0">
                <a:solidFill>
                  <a:srgbClr val="002060"/>
                </a:solidFill>
                <a:effectLst>
                  <a:outerShdw blurRad="38100" dist="38100" dir="2700000" algn="tl">
                    <a:srgbClr val="000000">
                      <a:alpha val="43137"/>
                    </a:srgbClr>
                  </a:outerShdw>
                </a:effectLst>
              </a:rPr>
              <a:t>có</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thể</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truy</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cập</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đến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cơ</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sở</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dữ</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liệu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của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máy</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tính</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thông</a:t>
            </a:r>
            <a:r>
              <a:rPr lang="en-US" b="1" dirty="0" smtClean="0">
                <a:solidFill>
                  <a:srgbClr val="002060"/>
                </a:solidFill>
                <a:effectLst>
                  <a:outerShdw blurRad="38100" dist="38100" dir="2700000" algn="tl">
                    <a:srgbClr val="000000">
                      <a:alpha val="43137"/>
                    </a:srgbClr>
                  </a:outerShdw>
                </a:effectLst>
              </a:rPr>
              <a:t> qua class JDBC Driver </a:t>
            </a:r>
            <a:r>
              <a:rPr lang="en-US" b="1" dirty="0" err="1" smtClean="0">
                <a:solidFill>
                  <a:srgbClr val="002060"/>
                </a:solidFill>
                <a:effectLst>
                  <a:outerShdw blurRad="38100" dist="38100" dir="2700000" algn="tl">
                    <a:srgbClr val="000000">
                      <a:alpha val="43137"/>
                    </a:srgbClr>
                  </a:outerShdw>
                </a:effectLst>
              </a:rPr>
              <a:t>nằm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trong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gói</a:t>
            </a:r>
            <a:r>
              <a:rPr lang="en-US" b="1" dirty="0" smtClean="0">
                <a:solidFill>
                  <a:srgbClr val="002060"/>
                </a:solidFill>
                <a:effectLst>
                  <a:outerShdw blurRad="38100" dist="38100" dir="2700000" algn="tl">
                    <a:srgbClr val="000000">
                      <a:alpha val="43137"/>
                    </a:srgbClr>
                  </a:outerShdw>
                </a:effectLst>
              </a:rPr>
              <a:t> JAR </a:t>
            </a:r>
            <a:r>
              <a:rPr lang="en-US" b="1" dirty="0" err="1" smtClean="0">
                <a:solidFill>
                  <a:srgbClr val="002060"/>
                </a:solidFill>
                <a:effectLst>
                  <a:outerShdw blurRad="38100" dist="38100" dir="2700000" algn="tl">
                    <a:srgbClr val="000000">
                      <a:alpha val="43137"/>
                    </a:srgbClr>
                  </a:outerShdw>
                </a:effectLst>
              </a:rPr>
              <a:t>được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cung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cấp</a:t>
            </a:r>
            <a:endParaRPr lang="en-US" b="1" dirty="0" smtClean="0">
              <a:solidFill>
                <a:srgbClr val="002060"/>
              </a:solidFill>
              <a:effectLst>
                <a:outerShdw blurRad="38100" dist="38100" dir="2700000" algn="tl">
                  <a:srgbClr val="000000">
                    <a:alpha val="43137"/>
                  </a:srgbClr>
                </a:outerShdw>
              </a:effectLst>
            </a:endParaRPr>
          </a:p>
          <a:p>
            <a:r>
              <a:rPr lang="en-US" b="1" dirty="0" err="1" smtClean="0">
                <a:solidFill>
                  <a:srgbClr val="002060"/>
                </a:solidFill>
                <a:effectLst>
                  <a:outerShdw blurRad="38100" dist="38100" dir="2700000" algn="tl">
                    <a:srgbClr val="000000">
                      <a:alpha val="43137"/>
                    </a:srgbClr>
                  </a:outerShdw>
                </a:effectLst>
              </a:rPr>
              <a:t>Mỗi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loại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cơ</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sở</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dữ</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liệu</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thì</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lại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có</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một</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gói</a:t>
            </a:r>
            <a:r>
              <a:rPr lang="en-US" b="1" dirty="0" smtClean="0">
                <a:solidFill>
                  <a:srgbClr val="002060"/>
                </a:solidFill>
                <a:effectLst>
                  <a:outerShdw blurRad="38100" dist="38100" dir="2700000" algn="tl">
                    <a:srgbClr val="000000">
                      <a:alpha val="43137"/>
                    </a:srgbClr>
                  </a:outerShdw>
                </a:effectLst>
              </a:rPr>
              <a:t> JAR JDBC </a:t>
            </a:r>
            <a:r>
              <a:rPr lang="en-US" b="1" dirty="0" err="1" smtClean="0">
                <a:solidFill>
                  <a:srgbClr val="002060"/>
                </a:solidFill>
                <a:effectLst>
                  <a:outerShdw blurRad="38100" dist="38100" dir="2700000" algn="tl">
                    <a:srgbClr val="000000">
                      <a:alpha val="43137"/>
                    </a:srgbClr>
                  </a:outerShdw>
                </a:effectLst>
              </a:rPr>
              <a:t>riêng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với</a:t>
            </a:r>
            <a:r>
              <a:rPr lang="en-US" b="1" dirty="0" smtClean="0">
                <a:solidFill>
                  <a:srgbClr val="002060"/>
                </a:solidFill>
                <a:effectLst>
                  <a:outerShdw blurRad="38100" dist="38100" dir="2700000" algn="tl">
                    <a:srgbClr val="000000">
                      <a:alpha val="43137"/>
                    </a:srgbClr>
                  </a:outerShdw>
                </a:effectLst>
              </a:rPr>
              <a:t> Driver </a:t>
            </a:r>
            <a:r>
              <a:rPr lang="en-US" b="1" dirty="0" err="1" smtClean="0">
                <a:solidFill>
                  <a:srgbClr val="002060"/>
                </a:solidFill>
                <a:effectLst>
                  <a:outerShdw blurRad="38100" dist="38100" dir="2700000" algn="tl">
                    <a:srgbClr val="000000">
                      <a:alpha val="43137"/>
                    </a:srgbClr>
                  </a:outerShdw>
                </a:effectLst>
              </a:rPr>
              <a:t>riêng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để</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kết</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nối</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đến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nó</a:t>
            </a:r>
            <a:endParaRPr lang="en-US" b="1" dirty="0" smtClean="0">
              <a:solidFill>
                <a:srgbClr val="002060"/>
              </a:solidFill>
              <a:effectLst>
                <a:outerShdw blurRad="38100" dist="38100" dir="2700000" algn="tl">
                  <a:srgbClr val="000000">
                    <a:alpha val="43137"/>
                  </a:srgbClr>
                </a:outerShdw>
              </a:effectLst>
            </a:endParaRPr>
          </a:p>
          <a:p>
            <a:r>
              <a:rPr lang="en-US" b="1" dirty="0" smtClean="0">
                <a:solidFill>
                  <a:srgbClr val="002060"/>
                </a:solidFill>
                <a:effectLst>
                  <a:outerShdw blurRad="38100" dist="38100" dir="2700000" algn="tl">
                    <a:srgbClr val="000000">
                      <a:alpha val="43137"/>
                    </a:srgbClr>
                  </a:outerShdw>
                </a:effectLst>
              </a:rPr>
              <a:t>CSDL </a:t>
            </a:r>
            <a:r>
              <a:rPr lang="en-US" b="1" dirty="0" err="1" smtClean="0">
                <a:solidFill>
                  <a:srgbClr val="002060"/>
                </a:solidFill>
                <a:effectLst>
                  <a:outerShdw blurRad="38100" dist="38100" dir="2700000" algn="tl">
                    <a:srgbClr val="000000">
                      <a:alpha val="43137"/>
                    </a:srgbClr>
                  </a:outerShdw>
                </a:effectLst>
              </a:rPr>
              <a:t>của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ứng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dụng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được</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xây</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dựng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dựa</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trên</a:t>
            </a:r>
            <a:r>
              <a:rPr lang="en-US" b="1" dirty="0" smtClean="0">
                <a:solidFill>
                  <a:srgbClr val="002060"/>
                </a:solidFill>
                <a:effectLst>
                  <a:outerShdw blurRad="38100" dist="38100" dir="2700000" algn="tl">
                    <a:srgbClr val="000000">
                      <a:alpha val="43137"/>
                    </a:srgbClr>
                  </a:outerShdw>
                </a:effectLst>
              </a:rPr>
              <a:t> SQL Server </a:t>
            </a:r>
            <a:r>
              <a:rPr lang="en-US" b="1" dirty="0" err="1" smtClean="0">
                <a:solidFill>
                  <a:srgbClr val="002060"/>
                </a:solidFill>
                <a:effectLst>
                  <a:outerShdw blurRad="38100" dist="38100" dir="2700000" algn="tl">
                    <a:srgbClr val="000000">
                      <a:alpha val="43137"/>
                    </a:srgbClr>
                  </a:outerShdw>
                </a:effectLst>
              </a:rPr>
              <a:t>nên</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sử</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dụng</a:t>
            </a:r>
            <a:r>
              <a:rPr lang="en-US" b="1" dirty="0" smtClean="0">
                <a:solidFill>
                  <a:srgbClr val="002060"/>
                </a:solidFill>
                <a:effectLst>
                  <a:outerShdw blurRad="38100" dist="38100" dir="2700000" algn="tl">
                    <a:srgbClr val="000000">
                      <a:alpha val="43137"/>
                    </a:srgbClr>
                  </a:outerShdw>
                </a:effectLst>
              </a:rPr>
              <a:t> SQLJDBC4.jar </a:t>
            </a:r>
          </a:p>
          <a:p>
            <a:r>
              <a:rPr lang="en-US" b="1" dirty="0" smtClean="0">
                <a:solidFill>
                  <a:srgbClr val="002060"/>
                </a:solidFill>
                <a:effectLst>
                  <a:outerShdw blurRad="38100" dist="38100" dir="2700000" algn="tl">
                    <a:srgbClr val="000000">
                      <a:alpha val="43137"/>
                    </a:srgbClr>
                  </a:outerShdw>
                </a:effectLst>
              </a:rPr>
              <a:t>Class </a:t>
            </a:r>
            <a:r>
              <a:rPr lang="en-US" b="1" dirty="0" err="1" smtClean="0">
                <a:solidFill>
                  <a:srgbClr val="002060"/>
                </a:solidFill>
                <a:effectLst>
                  <a:outerShdw blurRad="38100" dist="38100" dir="2700000" algn="tl">
                    <a:srgbClr val="000000">
                      <a:alpha val="43137"/>
                    </a:srgbClr>
                  </a:outerShdw>
                </a:effectLst>
              </a:rPr>
              <a:t>SQLServerDriver</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nằm</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trong</a:t>
            </a:r>
            <a:r>
              <a:rPr lang="en-US" b="1" dirty="0" smtClean="0">
                <a:solidFill>
                  <a:srgbClr val="002060"/>
                </a:solidFill>
                <a:effectLst>
                  <a:outerShdw blurRad="38100" dist="38100" dir="2700000" algn="tl">
                    <a:srgbClr val="000000">
                      <a:alpha val="43137"/>
                    </a:srgbClr>
                  </a:outerShdw>
                </a:effectLst>
              </a:rPr>
              <a:t> </a:t>
            </a:r>
            <a:r>
              <a:rPr lang="en-US" b="1" dirty="0" err="1" smtClean="0">
                <a:solidFill>
                  <a:srgbClr val="002060"/>
                </a:solidFill>
                <a:effectLst>
                  <a:outerShdw blurRad="38100" dist="38100" dir="2700000" algn="tl">
                    <a:srgbClr val="000000">
                      <a:alpha val="43137"/>
                    </a:srgbClr>
                  </a:outerShdw>
                </a:effectLst>
              </a:rPr>
              <a:t>gói</a:t>
            </a:r>
            <a:r>
              <a:rPr lang="en-US" b="1" dirty="0" smtClean="0">
                <a:solidFill>
                  <a:srgbClr val="002060"/>
                </a:solidFill>
                <a:effectLst>
                  <a:outerShdw blurRad="38100" dist="38100" dir="2700000" algn="tl">
                    <a:srgbClr val="000000">
                      <a:alpha val="43137"/>
                    </a:srgbClr>
                  </a:outerShdw>
                </a:effectLst>
              </a:rPr>
              <a:t> jar ở package </a:t>
            </a:r>
            <a:r>
              <a:rPr lang="en-US" b="1" dirty="0" err="1" smtClean="0">
                <a:solidFill>
                  <a:srgbClr val="002060"/>
                </a:solidFill>
                <a:effectLst>
                  <a:outerShdw blurRad="38100" dist="38100" dir="2700000" algn="tl">
                    <a:srgbClr val="000000">
                      <a:alpha val="43137"/>
                    </a:srgbClr>
                  </a:outerShdw>
                </a:effectLst>
              </a:rPr>
              <a:t>com.microsoft.sqlserver.jdbc</a:t>
            </a:r>
            <a:endParaRPr lang="en-US" b="1" dirty="0" smtClean="0">
              <a:solidFill>
                <a:srgbClr val="002060"/>
              </a:solidFill>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341" y="1509485"/>
            <a:ext cx="5663974" cy="5061853"/>
          </a:xfrm>
          <a:prstGeom prst="rect">
            <a:avLst/>
          </a:prstGeom>
        </p:spPr>
      </p:pic>
      <p:grpSp>
        <p:nvGrpSpPr>
          <p:cNvPr id="11" name="Group 10"/>
          <p:cNvGrpSpPr/>
          <p:nvPr/>
        </p:nvGrpSpPr>
        <p:grpSpPr>
          <a:xfrm>
            <a:off x="6970267" y="1264555"/>
            <a:ext cx="4402120" cy="4464391"/>
            <a:chOff x="6970267" y="1264555"/>
            <a:chExt cx="4402120" cy="4464391"/>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0268" y="1264555"/>
              <a:ext cx="4402119" cy="182290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267" y="3929850"/>
              <a:ext cx="4402119" cy="1799096"/>
            </a:xfrm>
            <a:prstGeom prst="rect">
              <a:avLst/>
            </a:prstGeom>
          </p:spPr>
        </p:pic>
        <p:cxnSp>
          <p:nvCxnSpPr>
            <p:cNvPr id="10" name="Straight Arrow Connector 9"/>
            <p:cNvCxnSpPr>
              <a:stCxn id="6" idx="2"/>
              <a:endCxn id="8" idx="0"/>
            </p:cNvCxnSpPr>
            <p:nvPr/>
          </p:nvCxnSpPr>
          <p:spPr>
            <a:xfrm flipH="1">
              <a:off x="9171327" y="3087459"/>
              <a:ext cx="1" cy="842391"/>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510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ppt_x"/>
                                          </p:val>
                                        </p:tav>
                                        <p:tav tm="100000">
                                          <p:val>
                                            <p:strVal val="#ppt_x"/>
                                          </p:val>
                                        </p:tav>
                                      </p:tavLst>
                                    </p:anim>
                                    <p:anim calcmode="lin" valueType="num">
                                      <p:cBhvr additive="base">
                                        <p:cTn id="8" dur="2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250"/>
                                        <p:tgtEl>
                                          <p:spTgt spid="5"/>
                                        </p:tgtEl>
                                        <p:attrNameLst>
                                          <p:attrName>ppt_x</p:attrName>
                                        </p:attrNameLst>
                                      </p:cBhvr>
                                      <p:tavLst>
                                        <p:tav tm="0">
                                          <p:val>
                                            <p:strVal val="ppt_x"/>
                                          </p:val>
                                        </p:tav>
                                        <p:tav tm="100000">
                                          <p:val>
                                            <p:strVal val="ppt_x"/>
                                          </p:val>
                                        </p:tav>
                                      </p:tavLst>
                                    </p:anim>
                                    <p:anim calcmode="lin" valueType="num">
                                      <p:cBhvr additive="base">
                                        <p:cTn id="25" dur="250"/>
                                        <p:tgtEl>
                                          <p:spTgt spid="5"/>
                                        </p:tgtEl>
                                        <p:attrNameLst>
                                          <p:attrName>ppt_y</p:attrName>
                                        </p:attrNameLst>
                                      </p:cBhvr>
                                      <p:tavLst>
                                        <p:tav tm="0">
                                          <p:val>
                                            <p:strVal val="ppt_y"/>
                                          </p:val>
                                        </p:tav>
                                        <p:tav tm="100000">
                                          <p:val>
                                            <p:strVal val="1+ppt_h/2"/>
                                          </p:val>
                                        </p:tav>
                                      </p:tavLst>
                                    </p:anim>
                                    <p:set>
                                      <p:cBhvr>
                                        <p:cTn id="26" dur="1" fill="hold">
                                          <p:stCondLst>
                                            <p:cond delay="249"/>
                                          </p:stCondLst>
                                        </p:cTn>
                                        <p:tgtEl>
                                          <p:spTgt spid="5"/>
                                        </p:tgtEl>
                                        <p:attrNameLst>
                                          <p:attrName>style.visibility</p:attrName>
                                        </p:attrNameLst>
                                      </p:cBhvr>
                                      <p:to>
                                        <p:strVal val="hidden"/>
                                      </p:to>
                                    </p:set>
                                  </p:childTnLst>
                                </p:cTn>
                              </p:par>
                              <p:par>
                                <p:cTn id="27" presetID="2" presetClass="entr" presetSubtype="4"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250" fill="hold"/>
                                        <p:tgtEl>
                                          <p:spTgt spid="11"/>
                                        </p:tgtEl>
                                        <p:attrNameLst>
                                          <p:attrName>ppt_x</p:attrName>
                                        </p:attrNameLst>
                                      </p:cBhvr>
                                      <p:tavLst>
                                        <p:tav tm="0">
                                          <p:val>
                                            <p:strVal val="#ppt_x"/>
                                          </p:val>
                                        </p:tav>
                                        <p:tav tm="100000">
                                          <p:val>
                                            <p:strVal val="#ppt_x"/>
                                          </p:val>
                                        </p:tav>
                                      </p:tavLst>
                                    </p:anim>
                                    <p:anim calcmode="lin" valueType="num">
                                      <p:cBhvr additive="base">
                                        <p:cTn id="30"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 calcmode="lin" valueType="num">
                                      <p:cBhvr additive="base">
                                        <p:cTn id="35"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6"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 calcmode="lin" valueType="num">
                                      <p:cBhvr additive="base">
                                        <p:cTn id="41"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2" dur="25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xmlns=""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2058</TotalTime>
  <Words>3793</Words>
  <Application>Microsoft Office PowerPoint</Application>
  <PresentationFormat>Custom</PresentationFormat>
  <Paragraphs>312</Paragraphs>
  <Slides>60</Slides>
  <Notes>0</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Parallax</vt:lpstr>
      <vt:lpstr>Báo cáo bài tập lớn Môn: Lập trình hướng đối tượng</vt:lpstr>
      <vt:lpstr>Nội dung trình bày:</vt:lpstr>
      <vt:lpstr>Sơ lược các công cụ phát triển ứng dụng</vt:lpstr>
      <vt:lpstr>Tổng quan về hoạt động của ứng dụng </vt:lpstr>
      <vt:lpstr>Tìm hiểu về ứng dụng phía Server</vt:lpstr>
      <vt:lpstr>Cơ sở dữ liệu của ứng dụng</vt:lpstr>
      <vt:lpstr>Cơ sở dữ liệu của ứng dụng</vt:lpstr>
      <vt:lpstr>Cấu trúc package và class</vt:lpstr>
      <vt:lpstr>Truy cập cơ sở dữ liệu sử dụng JDBC</vt:lpstr>
      <vt:lpstr>Truy cập cơ sở dữ liệu sử dụng JDBC</vt:lpstr>
      <vt:lpstr>Giao diện người dùng của ứng dụng</vt:lpstr>
      <vt:lpstr>Cửa sổ đăng nhập và cửa sổ chính của ứng dụng</vt:lpstr>
      <vt:lpstr>Cửa sổ chính của ứng dụng</vt:lpstr>
      <vt:lpstr>Hệ thống Menu Bar</vt:lpstr>
      <vt:lpstr>Hệ thống Menu Bar</vt:lpstr>
      <vt:lpstr>Khung quản lý tài khoản </vt:lpstr>
      <vt:lpstr>Khung quản lý tài khoản </vt:lpstr>
      <vt:lpstr>Khung quản lý tài khoản</vt:lpstr>
      <vt:lpstr>Khung quản lý câu hỏi</vt:lpstr>
      <vt:lpstr>Khung quản lý câu hỏi</vt:lpstr>
      <vt:lpstr>Khung quản lý câu hỏi</vt:lpstr>
      <vt:lpstr>Khung quản lý câu hỏi</vt:lpstr>
      <vt:lpstr>Khung tra cứu lịch sử làm bài</vt:lpstr>
      <vt:lpstr>Khung tra cứu lịch sử làm bài</vt:lpstr>
      <vt:lpstr>Khung tra cứu lịch sử làm bài</vt:lpstr>
      <vt:lpstr>Khung tra cứu lịch sử làm bài</vt:lpstr>
      <vt:lpstr>Khung tra cứu lịch sử làm bài</vt:lpstr>
      <vt:lpstr>Khung tra cứu lịch sử làm bài</vt:lpstr>
      <vt:lpstr>Khung tra cứu lịch sử làm bài</vt:lpstr>
      <vt:lpstr>Khung tra cứu lịch sử làm bài</vt:lpstr>
      <vt:lpstr>Tìm hiểu ứng dụng phía Client</vt:lpstr>
      <vt:lpstr>Cấu trúc Package và Class</vt:lpstr>
      <vt:lpstr>Giao diện người dùng của ứng dụng</vt:lpstr>
      <vt:lpstr>Cửa sổ đăng nhập</vt:lpstr>
      <vt:lpstr>Cửa sổ đăng ký tài khoản mới</vt:lpstr>
      <vt:lpstr>Cửa sổ chính của ứng dụng</vt:lpstr>
      <vt:lpstr>Khung tra cứu lịch sử làm bài thi</vt:lpstr>
      <vt:lpstr>Khung tra cứu lịch sử làm bài thi</vt:lpstr>
      <vt:lpstr>Khung tra cứu lịch sử làm bài thi</vt:lpstr>
      <vt:lpstr>Khung tra cứu lịch sử làm bài thi</vt:lpstr>
      <vt:lpstr>Khung làm bài thi mới</vt:lpstr>
      <vt:lpstr>Khung làm bài thi mới</vt:lpstr>
      <vt:lpstr>Khung làm bài thi mới</vt:lpstr>
      <vt:lpstr>Khung làm bài thi mới</vt:lpstr>
      <vt:lpstr>Cửa sổ làm bài thi</vt:lpstr>
      <vt:lpstr>PowerPoint Presentation</vt:lpstr>
      <vt:lpstr>PowerPoint Presentation</vt:lpstr>
      <vt:lpstr>Cửa sổ làm bài thi</vt:lpstr>
      <vt:lpstr>PowerPoint Presentation</vt:lpstr>
      <vt:lpstr>Cửa sổ làm bài thi</vt:lpstr>
      <vt:lpstr>Cách thức kết nối giữa Server và Client</vt:lpstr>
      <vt:lpstr>PowerPoint Presentation</vt:lpstr>
      <vt:lpstr>PowerPoint Presentation</vt:lpstr>
      <vt:lpstr>PowerPoint Presentation</vt:lpstr>
      <vt:lpstr>PowerPoint Presentation</vt:lpstr>
      <vt:lpstr>PowerPoint Presentation</vt:lpstr>
      <vt:lpstr>Nhận xét về ứng dụng</vt:lpstr>
      <vt:lpstr>DEMO</vt:lpstr>
      <vt:lpstr>Q&amp;A</vt:lpstr>
      <vt:lpstr>Cảm ơn thầy và các bạn đã lắng nghe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tập lớn Môn: Lập trình hướng đối tượng</dc:title>
  <dc:creator>HUNGUYEN</dc:creator>
  <cp:lastModifiedBy>A</cp:lastModifiedBy>
  <cp:revision>190</cp:revision>
  <dcterms:created xsi:type="dcterms:W3CDTF">2015-05-14T16:16:36Z</dcterms:created>
  <dcterms:modified xsi:type="dcterms:W3CDTF">2015-05-19T08:09:43Z</dcterms:modified>
</cp:coreProperties>
</file>